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fld id="{EF8D4450-B175-4FEA-8A9E-28160F8DCE3E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ar-JO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F35AC7C3-0204-41F5-A066-D68B306F87B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685800" y="548681"/>
            <a:ext cx="7772400" cy="1584175"/>
          </a:xfrm>
        </p:spPr>
        <p:txBody>
          <a:bodyPr>
            <a:normAutofit/>
          </a:bodyPr>
          <a:lstStyle/>
          <a:p>
            <a:pPr algn="ctr"/>
            <a:r>
              <a:rPr lang="ar-JO" sz="8800" dirty="0" smtClean="0">
                <a:solidFill>
                  <a:schemeClr val="tx2"/>
                </a:solidFill>
                <a:cs typeface="Mudir MT" pitchFamily="2" charset="-78"/>
              </a:rPr>
              <a:t>الوحدة الرابعة</a:t>
            </a:r>
            <a:endParaRPr lang="ar-JO" sz="8800" dirty="0">
              <a:solidFill>
                <a:schemeClr val="tx2"/>
              </a:solidFill>
              <a:cs typeface="Mudi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1403648" y="2348880"/>
            <a:ext cx="6400800" cy="3217912"/>
          </a:xfrm>
        </p:spPr>
        <p:txBody>
          <a:bodyPr>
            <a:noAutofit/>
          </a:bodyPr>
          <a:lstStyle/>
          <a:p>
            <a:r>
              <a:rPr lang="ar-JO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agneto" pitchFamily="82" charset="0"/>
                <a:cs typeface="Mudir MT" pitchFamily="2" charset="-78"/>
              </a:rPr>
              <a:t>اولاً : الحركة</a:t>
            </a:r>
          </a:p>
          <a:p>
            <a:r>
              <a:rPr lang="ar-JO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agneto" pitchFamily="82" charset="0"/>
                <a:cs typeface="Mudir MT" pitchFamily="2" charset="-78"/>
              </a:rPr>
              <a:t>***</a:t>
            </a:r>
          </a:p>
          <a:p>
            <a:r>
              <a:rPr lang="ar-JO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agneto" pitchFamily="82" charset="0"/>
                <a:cs typeface="Mudir MT" pitchFamily="2" charset="-78"/>
              </a:rPr>
              <a:t>ثانياً : القوة</a:t>
            </a:r>
            <a:endParaRPr lang="ar-JO" sz="4800" dirty="0">
              <a:solidFill>
                <a:schemeClr val="accent4">
                  <a:lumMod val="60000"/>
                  <a:lumOff val="40000"/>
                </a:schemeClr>
              </a:solidFill>
              <a:latin typeface="Magneto" pitchFamily="82" charset="0"/>
              <a:cs typeface="Mudir M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70591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6000" dirty="0" smtClean="0">
                <a:solidFill>
                  <a:srgbClr val="FF0000"/>
                </a:solidFill>
                <a:cs typeface="Mudir MT" pitchFamily="2" charset="-78"/>
              </a:rPr>
              <a:t>الموضع </a:t>
            </a:r>
            <a:endParaRPr lang="ar-JO" sz="6000" dirty="0">
              <a:solidFill>
                <a:srgbClr val="FF0000"/>
              </a:solidFill>
              <a:cs typeface="Mudi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6266068" cy="3918603"/>
          </a:xfrm>
        </p:spPr>
      </p:pic>
    </p:spTree>
    <p:extLst>
      <p:ext uri="{BB962C8B-B14F-4D97-AF65-F5344CB8AC3E}">
        <p14:creationId xmlns="" xmlns:p14="http://schemas.microsoft.com/office/powerpoint/2010/main" val="274811110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الحركة :</a:t>
            </a:r>
            <a:r>
              <a:rPr lang="ar-JO" dirty="0" smtClean="0">
                <a:cs typeface="Mudir MT" pitchFamily="2" charset="-78"/>
              </a:rPr>
              <a:t> </a:t>
            </a:r>
            <a:r>
              <a:rPr lang="ar-JO" dirty="0" smtClean="0">
                <a:solidFill>
                  <a:schemeClr val="tx2"/>
                </a:solidFill>
                <a:cs typeface="Mudir MT" pitchFamily="2" charset="-78"/>
              </a:rPr>
              <a:t>تغيير موضع الجسم من مكان الى آخر بالنسبة لنقطة اسناد معينة</a:t>
            </a:r>
            <a:endParaRPr lang="ar-JO" dirty="0">
              <a:solidFill>
                <a:schemeClr val="tx2"/>
              </a:solidFill>
              <a:cs typeface="Mudi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988841"/>
            <a:ext cx="4762500" cy="3593604"/>
          </a:xfrm>
        </p:spPr>
      </p:pic>
    </p:spTree>
    <p:extLst>
      <p:ext uri="{BB962C8B-B14F-4D97-AF65-F5344CB8AC3E}">
        <p14:creationId xmlns="" xmlns:p14="http://schemas.microsoft.com/office/powerpoint/2010/main" val="128151112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متوسط الحركة: </a:t>
            </a:r>
            <a:r>
              <a:rPr lang="ar-JO" dirty="0" smtClean="0">
                <a:solidFill>
                  <a:schemeClr val="tx2"/>
                </a:solidFill>
                <a:cs typeface="Mudir MT" pitchFamily="2" charset="-78"/>
              </a:rPr>
              <a:t>هو المسافة التي يقطعها الجسم خلال فترة زمنية معينة وتحدد بعاملين المسافة والزمن</a:t>
            </a:r>
            <a:endParaRPr lang="ar-JO" dirty="0">
              <a:solidFill>
                <a:schemeClr val="tx2"/>
              </a:solidFill>
              <a:cs typeface="Mudir MT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2412" y="3405187"/>
            <a:ext cx="10191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شكل بيضاوي 3"/>
          <p:cNvSpPr/>
          <p:nvPr/>
        </p:nvSpPr>
        <p:spPr>
          <a:xfrm>
            <a:off x="5004048" y="2132856"/>
            <a:ext cx="38164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المسافة =متوسط السرعة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ar-JO" b="1" dirty="0" smtClean="0">
                <a:solidFill>
                  <a:schemeClr val="tx1"/>
                </a:solidFill>
              </a:rPr>
              <a:t>الزمن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79512" y="3212976"/>
            <a:ext cx="316835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الزمن =        المسافة</a:t>
            </a:r>
          </a:p>
          <a:p>
            <a:pPr algn="ctr"/>
            <a:r>
              <a:rPr lang="ar-JO" b="1" dirty="0" smtClean="0">
                <a:solidFill>
                  <a:schemeClr val="tx1"/>
                </a:solidFill>
              </a:rPr>
              <a:t>             متوسط السرعة  </a:t>
            </a:r>
          </a:p>
          <a:p>
            <a:pPr algn="ctr"/>
            <a:r>
              <a:rPr lang="ar-JO" dirty="0" smtClean="0"/>
              <a:t> </a:t>
            </a:r>
            <a:endParaRPr lang="ar-JO" dirty="0"/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611560" y="4149080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شكل بيضاوي 12"/>
          <p:cNvSpPr/>
          <p:nvPr/>
        </p:nvSpPr>
        <p:spPr>
          <a:xfrm>
            <a:off x="5868144" y="4797152"/>
            <a:ext cx="309634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متوسط السرعة= المسافة</a:t>
            </a:r>
          </a:p>
          <a:p>
            <a:pPr algn="ctr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الزمن</a:t>
            </a:r>
            <a:endParaRPr lang="ar-JO" b="1" dirty="0">
              <a:solidFill>
                <a:schemeClr val="tx1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6444208" y="5661248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6443428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القوة:</a:t>
            </a:r>
            <a:r>
              <a:rPr lang="ar-JO" dirty="0" smtClean="0">
                <a:solidFill>
                  <a:schemeClr val="tx2"/>
                </a:solidFill>
                <a:cs typeface="Mudir MT" pitchFamily="2" charset="-78"/>
              </a:rPr>
              <a:t> مؤثر يؤثر في الأجسام, فيغير من حالة سكونها او حالة حركتها, وهي على انواع واشكال مختلفة</a:t>
            </a:r>
            <a:endParaRPr lang="ar-JO" dirty="0">
              <a:solidFill>
                <a:schemeClr val="tx2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600" dirty="0" smtClean="0">
                <a:solidFill>
                  <a:srgbClr val="FF0000"/>
                </a:solidFill>
                <a:cs typeface="Mudir MT" pitchFamily="2" charset="-78"/>
              </a:rPr>
              <a:t>عناصر القوة :</a:t>
            </a:r>
          </a:p>
          <a:p>
            <a:pPr marL="514350" indent="-514350">
              <a:buAutoNum type="arabicPeriod"/>
            </a:pPr>
            <a:r>
              <a:rPr lang="ar-JO" sz="3600" dirty="0" smtClean="0">
                <a:solidFill>
                  <a:schemeClr val="accent4"/>
                </a:solidFill>
                <a:cs typeface="Mudir MT" pitchFamily="2" charset="-78"/>
              </a:rPr>
              <a:t>مقدار القوة.</a:t>
            </a:r>
          </a:p>
          <a:p>
            <a:pPr marL="514350" indent="-514350">
              <a:buAutoNum type="arabicPeriod"/>
            </a:pPr>
            <a:r>
              <a:rPr lang="ar-JO" sz="3600" dirty="0" smtClean="0">
                <a:solidFill>
                  <a:schemeClr val="accent4"/>
                </a:solidFill>
                <a:cs typeface="Mudir MT" pitchFamily="2" charset="-78"/>
              </a:rPr>
              <a:t>خط عمل القوة.</a:t>
            </a:r>
          </a:p>
          <a:p>
            <a:pPr marL="514350" indent="-514350">
              <a:buAutoNum type="arabicPeriod"/>
            </a:pPr>
            <a:r>
              <a:rPr lang="ar-JO" sz="3600" dirty="0" smtClean="0">
                <a:solidFill>
                  <a:schemeClr val="accent4"/>
                </a:solidFill>
                <a:cs typeface="Mudir MT" pitchFamily="2" charset="-78"/>
              </a:rPr>
              <a:t>نقطة تأثير القوة.</a:t>
            </a:r>
            <a:endParaRPr lang="ar-JO" sz="3600" dirty="0">
              <a:solidFill>
                <a:schemeClr val="accent4"/>
              </a:solidFill>
              <a:cs typeface="Mudir MT" pitchFamily="2" charset="-78"/>
            </a:endParaRPr>
          </a:p>
        </p:txBody>
      </p:sp>
      <p:pic>
        <p:nvPicPr>
          <p:cNvPr id="4" name="صورة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00306"/>
            <a:ext cx="3500462" cy="2243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51531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اثر بعض القوى في الطبيعة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انواع القوى :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accent4"/>
                </a:solidFill>
                <a:cs typeface="Mudir MT" pitchFamily="2" charset="-78"/>
              </a:rPr>
              <a:t>قوة الجاذبية.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accent4"/>
                </a:solidFill>
                <a:cs typeface="Mudir MT" pitchFamily="2" charset="-78"/>
              </a:rPr>
              <a:t>قوة الاحتكاك.</a:t>
            </a:r>
          </a:p>
          <a:p>
            <a:pPr marL="0" indent="0">
              <a:buNone/>
            </a:pPr>
            <a:endParaRPr lang="ar-JO" dirty="0"/>
          </a:p>
        </p:txBody>
      </p:sp>
      <p:pic>
        <p:nvPicPr>
          <p:cNvPr id="4" name="صورة 3" descr="Car-Cakes-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857628"/>
            <a:ext cx="3143252" cy="2603660"/>
          </a:xfrm>
          <a:prstGeom prst="rect">
            <a:avLst/>
          </a:prstGeom>
        </p:spPr>
      </p:pic>
      <p:pic>
        <p:nvPicPr>
          <p:cNvPr id="5" name="صورة 4" descr="image0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785926"/>
            <a:ext cx="3310756" cy="1928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63895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الفعل ورد الفعل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اذا اثر جسم (أ) في جسم (ب) بقوة فعل , فإن الجسم (ب) يؤثر في الجسم (أ) بقوة رد فعل مساوية له في المقدار ومعاكسة له في الاتجاه.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تطبيقات عملية عليها:</a:t>
            </a:r>
          </a:p>
          <a:p>
            <a:pPr>
              <a:buFont typeface="Wingdings" pitchFamily="2" charset="2"/>
              <a:buChar char="ü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الطائرة النفاثة.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4" name="صورة 3" descr="111newton_action_reaction_la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071810"/>
            <a:ext cx="2714644" cy="2714644"/>
          </a:xfrm>
          <a:prstGeom prst="rect">
            <a:avLst/>
          </a:prstGeom>
        </p:spPr>
      </p:pic>
      <p:pic>
        <p:nvPicPr>
          <p:cNvPr id="5" name="صورة 4" descr="karar 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357694"/>
            <a:ext cx="3357586" cy="22402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212574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solidFill>
                  <a:srgbClr val="FF0000"/>
                </a:solidFill>
                <a:cs typeface="Mudir MT" pitchFamily="2" charset="-78"/>
              </a:rPr>
              <a:t>اشكال الحركة</a:t>
            </a:r>
            <a:endParaRPr lang="ar-JO" sz="5400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الحركة الانتقالية.</a:t>
            </a:r>
          </a:p>
          <a:p>
            <a:pPr>
              <a:buFont typeface="Wingdings" pitchFamily="2" charset="2"/>
              <a:buChar char="ü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الحركة الدورانية.</a:t>
            </a:r>
          </a:p>
          <a:p>
            <a:pPr>
              <a:buFont typeface="Wingdings" pitchFamily="2" charset="2"/>
              <a:buChar char="ü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الحركة الاهتزازية.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4" name="صورة 3" descr="coriolis-force_NASA_JP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00438"/>
            <a:ext cx="3810000" cy="2857500"/>
          </a:xfrm>
          <a:prstGeom prst="rect">
            <a:avLst/>
          </a:prstGeom>
        </p:spPr>
      </p:pic>
      <p:pic>
        <p:nvPicPr>
          <p:cNvPr id="5" name="صورة 4" descr="part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2595564" cy="2667000"/>
          </a:xfrm>
          <a:prstGeom prst="rect">
            <a:avLst/>
          </a:prstGeom>
        </p:spPr>
      </p:pic>
      <p:pic>
        <p:nvPicPr>
          <p:cNvPr id="6" name="صورة 5" descr="stock-vector-cartoon-father-and-his-little-son-walking-by-bicycle-249191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071546"/>
            <a:ext cx="2000264" cy="1942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673917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005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انتهت</a:t>
            </a:r>
          </a:p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 الوحدة الرابعة</a:t>
            </a:r>
            <a:endParaRPr lang="ar-SA" sz="96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186</TotalTime>
  <Words>172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الوحدة الرابعة</vt:lpstr>
      <vt:lpstr>الموضع </vt:lpstr>
      <vt:lpstr>الحركة : تغيير موضع الجسم من مكان الى آخر بالنسبة لنقطة اسناد معينة</vt:lpstr>
      <vt:lpstr>متوسط الحركة: هو المسافة التي يقطعها الجسم خلال فترة زمنية معينة وتحدد بعاملين المسافة والزمن</vt:lpstr>
      <vt:lpstr>القوة: مؤثر يؤثر في الأجسام, فيغير من حالة سكونها او حالة حركتها, وهي على انواع واشكال مختلفة</vt:lpstr>
      <vt:lpstr>اثر بعض القوى في الطبيعة</vt:lpstr>
      <vt:lpstr>الفعل ورد الفعل</vt:lpstr>
      <vt:lpstr>اشكال الحركة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الرابعة</dc:title>
  <dc:creator>User</dc:creator>
  <cp:lastModifiedBy>Rami</cp:lastModifiedBy>
  <cp:revision>22</cp:revision>
  <dcterms:created xsi:type="dcterms:W3CDTF">2011-06-02T18:50:54Z</dcterms:created>
  <dcterms:modified xsi:type="dcterms:W3CDTF">2011-06-04T06:23:10Z</dcterms:modified>
</cp:coreProperties>
</file>