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38919" name="Freeform 7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0" name="Freeform 8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38922" name="Freeform 10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3" name="Freeform 11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24" name="Freeform 12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5" name="Freeform 13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6" name="Freeform 14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0" name="Freeform 18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1" name="Freeform 19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32" name="Freeform 20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Freeform 21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4" name="Freeform 22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5" name="Freeform 23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6" name="Freeform 24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Freeform 25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8" name="Freeform 26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9" name="Freeform 27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0" name="Freeform 28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Freeform 29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Freeform 30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3" name="Freeform 31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38945" name="Freeform 33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6" name="Freeform 34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Freeform 35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8" name="Freeform 36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9" name="Freeform 37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38951" name="Freeform 39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2" name="Freeform 40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53" name="Freeform 41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38955" name="Freeform 43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6" name="Freeform 44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45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38958" name="Freeform 46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59" name="Freeform 47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60" name="Freeform 48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1" name="Freeform 49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62" name="Freeform 50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3" name="Freeform 51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4" name="Freeform 52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5" name="Freeform 53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6" name="Freeform 54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7" name="Freeform 55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8" name="Freeform 56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9" name="Freeform 57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0" name="Freeform 58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1" name="Freeform 59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2" name="Freeform 60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3" name="Freeform 61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38975" name="Freeform 63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6" name="Freeform 64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77" name="Freeform 65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8" name="Freeform 66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9" name="Freeform 67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0" name="Freeform 68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1" name="Freeform 69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38984" name="Freeform 72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5" name="Freeform 73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6" name="Freeform 74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7" name="Freeform 75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8" name="Freeform 76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9" name="Freeform 77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0" name="Freeform 78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1" name="Freeform 79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2" name="Freeform 80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3" name="Freeform 81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4" name="Freeform 82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5" name="Freeform 83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6" name="Freeform 84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7" name="Freeform 85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8" name="Freeform 86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99" name="Freeform 87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0" name="Freeform 88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1" name="Freeform 89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2" name="Freeform 90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3" name="Freeform 91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4" name="Freeform 92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5" name="Freeform 93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6" name="Freeform 94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7" name="Freeform 95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8" name="Freeform 96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9" name="Freeform 97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0" name="Freeform 98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1" name="Freeform 99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2" name="Freeform 100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3" name="Freeform 101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4" name="Freeform 102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5" name="Freeform 103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6" name="Freeform 104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7" name="Freeform 105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8" name="Freeform 106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9" name="Freeform 107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0" name="Freeform 108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1" name="Freeform 109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2" name="Freeform 110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3" name="Freeform 111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4" name="Freeform 112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025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9026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39027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9028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39029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90700"/>
            <a:ext cx="77724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37895" name="Freeform 7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6" name="Freeform 8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37898" name="Freeform 10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9" name="Freeform 11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0" name="Freeform 12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1" name="Freeform 13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2" name="Freeform 14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37904" name="Freeform 16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5" name="Freeform 17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6" name="Freeform 18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7" name="Freeform 19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8" name="Freeform 20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9" name="Freeform 21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0" name="Freeform 22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1" name="Freeform 23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2" name="Freeform 24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3" name="Freeform 25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4" name="Freeform 26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5" name="Freeform 27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6" name="Freeform 28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7" name="Freeform 29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8" name="Freeform 30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19" name="Freeform 31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37921" name="Freeform 33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2" name="Freeform 34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3" name="Freeform 35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4" name="Freeform 36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5" name="Freeform 37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37927" name="Freeform 39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8" name="Freeform 40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9" name="Freeform 41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37931" name="Freeform 43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2" name="Freeform 44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45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37934" name="Freeform 46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35" name="Freeform 47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36" name="Freeform 48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7" name="Freeform 49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38" name="Freeform 50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Freeform 51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0" name="Freeform 52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Freeform 53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2" name="Freeform 54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3" name="Freeform 55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4" name="Freeform 56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Freeform 59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8" name="Freeform 60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Freeform 61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37951" name="Freeform 63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2" name="Freeform 64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53" name="Freeform 65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4" name="Freeform 66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5" name="Freeform 67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6" name="Freeform 68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7" name="Freeform 69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37960" name="Freeform 72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1" name="Freeform 73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2" name="Freeform 74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3" name="Freeform 75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4" name="Freeform 76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5" name="Freeform 77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6" name="Freeform 78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7" name="Freeform 79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8" name="Freeform 80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9" name="Freeform 81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0" name="Freeform 82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1" name="Freeform 83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2" name="Freeform 84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3" name="Freeform 85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4" name="Freeform 86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75" name="Freeform 87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6" name="Freeform 88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7" name="Freeform 89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8" name="Freeform 90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9" name="Freeform 91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0" name="Freeform 92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1" name="Freeform 93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2" name="Freeform 94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3" name="Freeform 95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4" name="Freeform 96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5" name="Freeform 97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6" name="Freeform 98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7" name="Freeform 99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8" name="Freeform 100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9" name="Freeform 101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0" name="Freeform 102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1" name="Freeform 103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2" name="Freeform 104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3" name="Freeform 105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4" name="Freeform 106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5" name="Freeform 107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6" name="Freeform 108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7" name="Freeform 109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8" name="Freeform 110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9" name="Freeform 111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0" name="Freeform 112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001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8002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38003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hangingPunct="0">
              <a:defRPr sz="1400">
                <a:latin typeface="+mn-lt"/>
              </a:defRPr>
            </a:lvl1pPr>
          </a:lstStyle>
          <a:p>
            <a:fld id="{B16DAA92-040E-417D-92EC-900A83E8F282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8004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hangingPunct="0">
              <a:defRPr sz="1400">
                <a:latin typeface="+mn-lt"/>
              </a:defRPr>
            </a:lvl1pPr>
          </a:lstStyle>
          <a:p>
            <a:endParaRPr lang="ar-JO"/>
          </a:p>
        </p:txBody>
      </p:sp>
      <p:sp>
        <p:nvSpPr>
          <p:cNvPr id="38005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0" eaLnBrk="0" hangingPunct="0">
              <a:defRPr sz="1400">
                <a:latin typeface="+mn-lt"/>
              </a:defRPr>
            </a:lvl1pPr>
          </a:lstStyle>
          <a:p>
            <a:fld id="{D4C2F4E7-5740-4974-B0B6-D582EA32BCDC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sz="quarter"/>
          </p:nvPr>
        </p:nvSpPr>
        <p:spPr>
          <a:xfrm>
            <a:off x="685800" y="620689"/>
            <a:ext cx="7772400" cy="1368151"/>
          </a:xfrm>
        </p:spPr>
        <p:txBody>
          <a:bodyPr>
            <a:noAutofit/>
          </a:bodyPr>
          <a:lstStyle/>
          <a:p>
            <a:pPr algn="ctr"/>
            <a:r>
              <a:rPr lang="ar-JO" sz="8000" dirty="0" smtClean="0">
                <a:solidFill>
                  <a:srgbClr val="002060"/>
                </a:solidFill>
                <a:cs typeface="Mudir MT" pitchFamily="2" charset="-78"/>
              </a:rPr>
              <a:t>العناصر</a:t>
            </a:r>
            <a:endParaRPr lang="ar-JO" sz="8000" dirty="0">
              <a:solidFill>
                <a:srgbClr val="002060"/>
              </a:solidFill>
              <a:cs typeface="Mudi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sz="quarter" idx="1"/>
          </p:nvPr>
        </p:nvSpPr>
        <p:spPr>
          <a:xfrm>
            <a:off x="1285852" y="2348880"/>
            <a:ext cx="7246588" cy="3289920"/>
          </a:xfrm>
        </p:spPr>
        <p:txBody>
          <a:bodyPr>
            <a:normAutofit/>
          </a:bodyPr>
          <a:lstStyle/>
          <a:p>
            <a:pPr algn="r"/>
            <a:r>
              <a:rPr lang="ar-JO" sz="4000" dirty="0" smtClean="0">
                <a:solidFill>
                  <a:srgbClr val="002060"/>
                </a:solidFill>
                <a:cs typeface="Mudir MT" pitchFamily="2" charset="-78"/>
              </a:rPr>
              <a:t>أولا : الخواص الطبيعية للعناصر</a:t>
            </a:r>
          </a:p>
          <a:p>
            <a:r>
              <a:rPr lang="ar-JO" sz="4000" dirty="0" smtClean="0">
                <a:solidFill>
                  <a:srgbClr val="002060"/>
                </a:solidFill>
                <a:cs typeface="Mudir MT" pitchFamily="2" charset="-78"/>
              </a:rPr>
              <a:t>***</a:t>
            </a:r>
          </a:p>
          <a:p>
            <a:pPr algn="r"/>
            <a:r>
              <a:rPr lang="ar-JO" sz="4000" dirty="0" smtClean="0">
                <a:solidFill>
                  <a:srgbClr val="002060"/>
                </a:solidFill>
                <a:cs typeface="Mudir MT" pitchFamily="2" charset="-78"/>
              </a:rPr>
              <a:t>ثانيا : رموز العناصر</a:t>
            </a:r>
            <a:endParaRPr lang="ar-JO" sz="4000" dirty="0">
              <a:solidFill>
                <a:srgbClr val="002060"/>
              </a:solidFill>
              <a:cs typeface="Mudi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95048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9600" dirty="0" smtClean="0">
                <a:solidFill>
                  <a:srgbClr val="7030A0"/>
                </a:solidFill>
                <a:cs typeface="Mudir MT" pitchFamily="2" charset="-78"/>
              </a:rPr>
              <a:t>انتهت </a:t>
            </a:r>
          </a:p>
          <a:p>
            <a:pPr algn="ctr">
              <a:buNone/>
            </a:pPr>
            <a:r>
              <a:rPr lang="ar-SA" sz="9600" dirty="0" smtClean="0">
                <a:solidFill>
                  <a:srgbClr val="7030A0"/>
                </a:solidFill>
                <a:cs typeface="Mudir MT" pitchFamily="2" charset="-78"/>
              </a:rPr>
              <a:t>الوحدة الثالثة</a:t>
            </a:r>
            <a:endParaRPr lang="ar-SA" sz="9600" dirty="0">
              <a:solidFill>
                <a:srgbClr val="7030A0"/>
              </a:solidFill>
              <a:cs typeface="Mudi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الخواص الطبيعية للعناصر</a:t>
            </a:r>
            <a:endParaRPr lang="ar-JO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الحالة الطبيعية ( صلبة , سائلة , غازية ).</a:t>
            </a:r>
          </a:p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اللمعان.</a:t>
            </a:r>
          </a:p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القابلية للطرق والسحب والثني.</a:t>
            </a:r>
          </a:p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القابلية لتوصيل الحرارة.</a:t>
            </a:r>
          </a:p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القابلية لتوصيل الكهرباء.</a:t>
            </a:r>
          </a:p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قابلية العناصر للانصهار.</a:t>
            </a:r>
          </a:p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قابلية التمغنط.</a:t>
            </a:r>
          </a:p>
          <a:p>
            <a:pPr marL="514350" indent="-514350">
              <a:buAutoNum type="arabicPeriod"/>
            </a:pPr>
            <a:endParaRPr lang="ar-JO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596" y="1500174"/>
            <a:ext cx="1785950" cy="2394797"/>
          </a:xfrm>
          <a:prstGeom prst="rect">
            <a:avLst/>
          </a:prstGeom>
        </p:spPr>
      </p:pic>
      <p:pic>
        <p:nvPicPr>
          <p:cNvPr id="5" name="صورة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643446"/>
            <a:ext cx="2143140" cy="1476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0018308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الفلزات واللافلزات</a:t>
            </a:r>
            <a:endParaRPr lang="ar-JO" dirty="0">
              <a:solidFill>
                <a:srgbClr val="FF0000"/>
              </a:solidFill>
              <a:cs typeface="Mudir MT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167348"/>
              </p:ext>
            </p:extLst>
          </p:nvPr>
        </p:nvGraphicFramePr>
        <p:xfrm>
          <a:off x="539552" y="1340768"/>
          <a:ext cx="8229600" cy="5090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FF0000"/>
                          </a:solidFill>
                        </a:rPr>
                        <a:t>فلزات </a:t>
                      </a:r>
                      <a:endParaRPr lang="ar-JO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FF0000"/>
                          </a:solidFill>
                        </a:rPr>
                        <a:t>لافلزات</a:t>
                      </a:r>
                      <a:endParaRPr lang="ar-JO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الألمنيوم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اكسجين</a:t>
                      </a:r>
                      <a:r>
                        <a:rPr lang="ar-JO" sz="2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ماغنيسيوم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هيدروجين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حديد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نيتروجين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نحاس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فلور 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فضة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يود 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ذهب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كلور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بوتاسيوم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بروم 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خارصين 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كبريت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صوديوم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فوسفور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كالسيوم</a:t>
                      </a:r>
                      <a:endParaRPr lang="ar-JO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JO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8810100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dirty="0" smtClean="0">
                <a:solidFill>
                  <a:srgbClr val="FF0000"/>
                </a:solidFill>
                <a:cs typeface="Mudir MT" pitchFamily="2" charset="-78"/>
              </a:rPr>
              <a:t>رموز العناصر</a:t>
            </a:r>
            <a:endParaRPr lang="ar-JO" sz="4800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endParaRPr lang="ar-JO" dirty="0"/>
          </a:p>
        </p:txBody>
      </p:sp>
      <p:pic>
        <p:nvPicPr>
          <p:cNvPr id="1026" name="Picture 2" descr="G:\كتاب علوم\صور للوحدة الثالثة\kjh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484784"/>
            <a:ext cx="688540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4625130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2124" y="332656"/>
            <a:ext cx="6482283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884668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0637" y="620688"/>
            <a:ext cx="6562725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430600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9212" y="620688"/>
            <a:ext cx="6505575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032404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3011" y="1268760"/>
            <a:ext cx="665797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275816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3012" y="1196752"/>
            <a:ext cx="6929388" cy="410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37600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">
  <a:themeElements>
    <a:clrScheme name="Seashore design templat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Seashore design template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Seashore design templat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43</TotalTime>
  <Words>73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Theme2</vt:lpstr>
      <vt:lpstr>العناصر</vt:lpstr>
      <vt:lpstr>الخواص الطبيعية للعناصر</vt:lpstr>
      <vt:lpstr>الفلزات واللافلزات</vt:lpstr>
      <vt:lpstr>رموز العناصر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العناصر</dc:title>
  <dc:creator>User</dc:creator>
  <cp:lastModifiedBy>Rami</cp:lastModifiedBy>
  <cp:revision>12</cp:revision>
  <dcterms:created xsi:type="dcterms:W3CDTF">2011-06-02T18:26:38Z</dcterms:created>
  <dcterms:modified xsi:type="dcterms:W3CDTF">2011-06-04T06:23:26Z</dcterms:modified>
</cp:coreProperties>
</file>