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02"/>
  </p:notesMasterIdLst>
  <p:sldIdLst>
    <p:sldId id="256" r:id="rId3"/>
    <p:sldId id="257" r:id="rId4"/>
    <p:sldId id="258" r:id="rId5"/>
    <p:sldId id="259" r:id="rId6"/>
    <p:sldId id="260" r:id="rId7"/>
    <p:sldId id="261" r:id="rId8"/>
    <p:sldId id="262" r:id="rId9"/>
    <p:sldId id="264" r:id="rId10"/>
    <p:sldId id="263" r:id="rId11"/>
    <p:sldId id="265" r:id="rId12"/>
    <p:sldId id="266" r:id="rId13"/>
    <p:sldId id="267" r:id="rId14"/>
    <p:sldId id="268" r:id="rId15"/>
    <p:sldId id="269" r:id="rId16"/>
    <p:sldId id="271" r:id="rId17"/>
    <p:sldId id="270"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Lst>
  <p:sldSz cx="9144000" cy="6858000" type="screen4x3"/>
  <p:notesSz cx="6858000" cy="9144000"/>
  <p:custShowLst>
    <p:custShow name="Custom Show 1" id="0">
      <p:sldLst>
        <p:sld r:id="rId63"/>
        <p:sld r:id="rId26"/>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108B8"/>
    <a:srgbClr val="FF9900"/>
    <a:srgbClr val="FFCC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24" autoAdjust="0"/>
  </p:normalViewPr>
  <p:slideViewPr>
    <p:cSldViewPr>
      <p:cViewPr varScale="1">
        <p:scale>
          <a:sx n="65" d="100"/>
          <a:sy n="65" d="100"/>
        </p:scale>
        <p:origin x="-108" y="-192"/>
      </p:cViewPr>
      <p:guideLst>
        <p:guide orient="horz" pos="2160"/>
        <p:guide pos="2880"/>
      </p:guideLst>
    </p:cSldViewPr>
  </p:slideViewPr>
  <p:outlineViewPr>
    <p:cViewPr>
      <p:scale>
        <a:sx n="33" d="100"/>
        <a:sy n="33" d="100"/>
      </p:scale>
      <p:origin x="0" y="97638"/>
    </p:cViewPr>
  </p:outlineViewPr>
  <p:notesTextViewPr>
    <p:cViewPr>
      <p:scale>
        <a:sx n="100" d="100"/>
        <a:sy n="100" d="100"/>
      </p:scale>
      <p:origin x="0" y="0"/>
    </p:cViewPr>
  </p:notesTextViewPr>
  <p:sorterViewPr>
    <p:cViewPr>
      <p:scale>
        <a:sx n="66" d="100"/>
        <a:sy n="66" d="100"/>
      </p:scale>
      <p:origin x="0" y="1310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D74094-4151-4377-A15B-C05C4E7D95A8}" type="datetimeFigureOut">
              <a:rPr lang="en-US" smtClean="0"/>
              <a:pPr/>
              <a:t>01-Jun-11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B2F88F-0FA4-4CDA-A60C-B4FB8296018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2F88F-0FA4-4CDA-A60C-B4FB8296018F}" type="slidenum">
              <a:rPr lang="en-US" smtClean="0"/>
              <a:pPr/>
              <a:t>90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180F82F-3418-4C3C-83F6-B8CA408C41F3}" type="datetime1">
              <a:rPr lang="en-US" smtClean="0"/>
              <a:pPr/>
              <a:t>01-Jun-11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28405A0-CC59-470C-873B-679805DFC86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B878E6-D17D-44D8-83D3-4E44A0C25D39}" type="datetime1">
              <a:rPr lang="en-US" smtClean="0"/>
              <a:pPr/>
              <a:t>01-Jun-11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F4615B-2B0D-41C2-9A16-CBB6B9670829}" type="datetime1">
              <a:rPr lang="en-US" smtClean="0"/>
              <a:pPr/>
              <a:t>01-Jun-11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8215DE4-7A58-4906-8FFC-84352E5C49D3}" type="datetime1">
              <a:rPr lang="en-US" smtClean="0"/>
              <a:pPr/>
              <a:t>01-Jun-11</a:t>
            </a:fld>
            <a:endParaRPr lang="en-US"/>
          </a:p>
        </p:txBody>
      </p:sp>
      <p:sp>
        <p:nvSpPr>
          <p:cNvPr id="16" name="Slide Number Placeholder 15"/>
          <p:cNvSpPr>
            <a:spLocks noGrp="1"/>
          </p:cNvSpPr>
          <p:nvPr>
            <p:ph type="sldNum" sz="quarter" idx="11"/>
          </p:nvPr>
        </p:nvSpPr>
        <p:spPr/>
        <p:txBody>
          <a:bodyPr/>
          <a:lstStyle/>
          <a:p>
            <a:fld id="{728405A0-CC59-470C-873B-679805DFC862}"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E0F0590-C77D-4813-8296-DEEF9494B0CA}" type="datetime1">
              <a:rPr lang="en-US" smtClean="0"/>
              <a:pPr/>
              <a:t>01-Jun-11</a:t>
            </a:fld>
            <a:endParaRPr lang="en-US"/>
          </a:p>
        </p:txBody>
      </p:sp>
      <p:sp>
        <p:nvSpPr>
          <p:cNvPr id="15" name="Slide Number Placeholder 14"/>
          <p:cNvSpPr>
            <a:spLocks noGrp="1"/>
          </p:cNvSpPr>
          <p:nvPr>
            <p:ph type="sldNum" sz="quarter" idx="15"/>
          </p:nvPr>
        </p:nvSpPr>
        <p:spPr/>
        <p:txBody>
          <a:bodyPr/>
          <a:lstStyle>
            <a:lvl1pPr algn="ctr">
              <a:defRPr/>
            </a:lvl1pPr>
          </a:lstStyle>
          <a:p>
            <a:fld id="{728405A0-CC59-470C-873B-679805DFC862}"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B33482-1649-4331-A461-DFE857D02D82}" type="datetime1">
              <a:rPr lang="en-US" smtClean="0"/>
              <a:pPr/>
              <a:t>01-Jun-11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6CB0CFC-CED6-4439-A16E-0A7C24D02624}" type="datetime1">
              <a:rPr lang="en-US" smtClean="0"/>
              <a:pPr/>
              <a:t>01-Jun-11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405A0-CC59-470C-873B-679805DFC86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28405A0-CC59-470C-873B-679805DFC862}"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C74C8AA7-F525-439C-8066-CD3ABA7AE40E}" type="datetime1">
              <a:rPr lang="en-US" smtClean="0"/>
              <a:pPr/>
              <a:t>01-Jun-11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FB3E6FD-59F9-4E89-89A1-DD58A0A78605}" type="datetime1">
              <a:rPr lang="en-US" smtClean="0"/>
              <a:pPr/>
              <a:t>01-Jun-11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405A0-CC59-470C-873B-679805DFC86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F63F1-0562-4398-A32A-C2A733CAE613}" type="datetime1">
              <a:rPr lang="en-US" smtClean="0"/>
              <a:pPr/>
              <a:t>01-Jun-11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8405A0-CC59-470C-873B-679805DFC86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717B431-67A5-42E0-B3CF-F7C6872AC9E1}" type="datetime1">
              <a:rPr lang="en-US" smtClean="0"/>
              <a:pPr/>
              <a:t>01-Jun-11</a:t>
            </a:fld>
            <a:endParaRPr lang="en-US"/>
          </a:p>
        </p:txBody>
      </p:sp>
      <p:sp>
        <p:nvSpPr>
          <p:cNvPr id="9" name="Slide Number Placeholder 8"/>
          <p:cNvSpPr>
            <a:spLocks noGrp="1"/>
          </p:cNvSpPr>
          <p:nvPr>
            <p:ph type="sldNum" sz="quarter" idx="15"/>
          </p:nvPr>
        </p:nvSpPr>
        <p:spPr/>
        <p:txBody>
          <a:bodyPr/>
          <a:lstStyle/>
          <a:p>
            <a:fld id="{728405A0-CC59-470C-873B-679805DFC862}"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E6B282-86F9-447F-A178-A0873427BEF5}" type="datetime1">
              <a:rPr lang="en-US" smtClean="0"/>
              <a:pPr/>
              <a:t>01-Jun-11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175FCC6-A5A1-48BE-BCF5-283C73D75D89}" type="datetime1">
              <a:rPr lang="en-US" smtClean="0"/>
              <a:pPr/>
              <a:t>01-Jun-11</a:t>
            </a:fld>
            <a:endParaRPr lang="en-US"/>
          </a:p>
        </p:txBody>
      </p:sp>
      <p:sp>
        <p:nvSpPr>
          <p:cNvPr id="9" name="Slide Number Placeholder 8"/>
          <p:cNvSpPr>
            <a:spLocks noGrp="1"/>
          </p:cNvSpPr>
          <p:nvPr>
            <p:ph type="sldNum" sz="quarter" idx="11"/>
          </p:nvPr>
        </p:nvSpPr>
        <p:spPr/>
        <p:txBody>
          <a:bodyPr/>
          <a:lstStyle/>
          <a:p>
            <a:fld id="{728405A0-CC59-470C-873B-679805DFC86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F4D412-2C9A-4F77-96CE-0D66D7EDB186}" type="datetime1">
              <a:rPr lang="en-US" smtClean="0"/>
              <a:pPr/>
              <a:t>01-Jun-11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3F4B02-8017-4D66-8C28-2047C54F0050}" type="datetime1">
              <a:rPr lang="en-US" smtClean="0"/>
              <a:pPr/>
              <a:t>01-Jun-11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E1A24A8-8DDD-466B-905F-1ACE41DDA15C}" type="datetime1">
              <a:rPr lang="en-US" smtClean="0"/>
              <a:pPr/>
              <a:t>01-Jun-11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F69026-77B7-45BA-A89A-B1D941B799B5}" type="datetime1">
              <a:rPr lang="en-US" smtClean="0"/>
              <a:pPr/>
              <a:t>01-Jun-11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405A0-CC59-470C-873B-679805DFC8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16342D8-F576-4A13-881C-CD266115840F}" type="datetime1">
              <a:rPr lang="en-US" smtClean="0"/>
              <a:pPr/>
              <a:t>01-Jun-11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405A0-CC59-470C-873B-679805DFC8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C0B279-6CE3-4C30-A91E-25B5558C90BB}" type="datetime1">
              <a:rPr lang="en-US" smtClean="0"/>
              <a:pPr/>
              <a:t>01-Jun-11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405A0-CC59-470C-873B-679805DFC8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6C0FF-5634-457A-89BC-299F073A1BDF}" type="datetime1">
              <a:rPr lang="en-US" smtClean="0"/>
              <a:pPr/>
              <a:t>01-Jun-11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8405A0-CC59-470C-873B-679805DFC8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643256F-D750-4052-8E37-16F40ADE8B1D}" type="datetime1">
              <a:rPr lang="en-US" smtClean="0"/>
              <a:pPr/>
              <a:t>01-Jun-11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405A0-CC59-470C-873B-679805DFC8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44383F-4DA9-4B58-B2BE-F397BDE04446}" type="datetime1">
              <a:rPr lang="en-US" smtClean="0"/>
              <a:pPr/>
              <a:t>01-Jun-11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28405A0-CC59-470C-873B-679805DFC86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12AC870-A5CE-4669-B1F3-386BC2190009}" type="datetime1">
              <a:rPr lang="en-US" smtClean="0"/>
              <a:pPr/>
              <a:t>01-Jun-11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8405A0-CC59-470C-873B-679805DFC86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FEAB455-7D64-4DC1-8353-678B2ECB6836}" type="datetime1">
              <a:rPr lang="en-US" smtClean="0"/>
              <a:pPr/>
              <a:t>01-Jun-11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8405A0-CC59-470C-873B-679805DFC862}"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3.wav"/><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3.wav"/><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6.wav"/><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2.wav"/><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9.wav"/><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9.wav"/><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audio" Target="../media/audio11.wav"/><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audio" Target="../media/audio12.wav"/><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audio" Target="../media/audio2.wav"/><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audio" Target="../media/audio13.wav"/><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audio" Target="../media/audio12.wav"/><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6.wav"/><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audio" Target="../media/audio6.wav"/><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audio" Target="../media/audio14.wav"/><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6.wav"/><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audio" Target="../media/audio14.wav"/><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audio" Target="../media/audio17.wav"/><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audio" Target="../media/audio17.wav"/><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3.wav"/><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audio" Target="../media/audio18.wav"/><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audio" Target="../media/audio18.wav"/><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6.wav"/><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audio" Target="../media/audio18.wav"/><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audio" Target="../media/audio18.wav"/><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audio" Target="../media/audio15.wav"/><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7772400" cy="1470025"/>
          </a:xfrm>
        </p:spPr>
        <p:txBody>
          <a:bodyPr>
            <a:normAutofit fontScale="90000"/>
          </a:bodyPr>
          <a:lstStyle/>
          <a:p>
            <a:pPr rtl="1"/>
            <a:r>
              <a:rPr lang="ar-SA" b="1" dirty="0">
                <a:cs typeface="Al-Kharashi 24" pitchFamily="2" charset="-78"/>
              </a:rPr>
              <a:t>الوحدة </a:t>
            </a:r>
            <a:r>
              <a:rPr lang="ar-SA" b="1" dirty="0" smtClean="0">
                <a:cs typeface="Al-Kharashi 24" pitchFamily="2" charset="-78"/>
              </a:rPr>
              <a:t>الثانية</a:t>
            </a:r>
            <a:r>
              <a:rPr lang="en-US" b="1" dirty="0" smtClean="0">
                <a:cs typeface="Al-Kharashi 24" pitchFamily="2" charset="-78"/>
              </a:rPr>
              <a:t>  </a:t>
            </a:r>
            <a:r>
              <a:rPr lang="ar-SA" b="1" dirty="0" smtClean="0">
                <a:cs typeface="Al-Kharashi 24" pitchFamily="2" charset="-78"/>
              </a:rPr>
              <a:t> </a:t>
            </a:r>
            <a:r>
              <a:rPr lang="ar-SA" sz="8000" b="1" dirty="0">
                <a:latin typeface="Broadway" pitchFamily="82" charset="0"/>
              </a:rPr>
              <a:t>2</a:t>
            </a:r>
            <a:r>
              <a:rPr lang="en-US" dirty="0"/>
              <a:t/>
            </a:r>
            <a:br>
              <a:rPr lang="en-US" dirty="0"/>
            </a:br>
            <a:endParaRPr lang="en-US" dirty="0"/>
          </a:p>
        </p:txBody>
      </p:sp>
      <p:sp>
        <p:nvSpPr>
          <p:cNvPr id="3" name="Subtitle 2"/>
          <p:cNvSpPr>
            <a:spLocks noGrp="1"/>
          </p:cNvSpPr>
          <p:nvPr>
            <p:ph type="subTitle" idx="1"/>
          </p:nvPr>
        </p:nvSpPr>
        <p:spPr>
          <a:xfrm>
            <a:off x="457200" y="3886200"/>
            <a:ext cx="6400800" cy="1752600"/>
          </a:xfrm>
        </p:spPr>
        <p:txBody>
          <a:bodyPr>
            <a:normAutofit/>
          </a:bodyPr>
          <a:lstStyle/>
          <a:p>
            <a:pPr rtl="1"/>
            <a:r>
              <a:rPr lang="ar-SA" sz="6000" dirty="0" smtClean="0">
                <a:cs typeface="AGA Granada Regular" pitchFamily="2" charset="-78"/>
              </a:rPr>
              <a:t>البرمجة بلغة فيجول بيسك </a:t>
            </a:r>
            <a:r>
              <a:rPr lang="en-US" sz="6000" b="1" dirty="0" smtClean="0">
                <a:latin typeface="Algerian" pitchFamily="82" charset="0"/>
              </a:rPr>
              <a:t>VB</a:t>
            </a:r>
            <a:endParaRPr lang="en-US" sz="6000" dirty="0">
              <a:latin typeface="Algerian" pitchFamily="82" charset="0"/>
            </a:endParaRPr>
          </a:p>
        </p:txBody>
      </p:sp>
      <p:sp>
        <p:nvSpPr>
          <p:cNvPr id="4" name="Date Placeholder 3"/>
          <p:cNvSpPr>
            <a:spLocks noGrp="1"/>
          </p:cNvSpPr>
          <p:nvPr>
            <p:ph type="dt" sz="half" idx="10"/>
          </p:nvPr>
        </p:nvSpPr>
        <p:spPr/>
        <p:txBody>
          <a:bodyPr/>
          <a:lstStyle/>
          <a:p>
            <a:fld id="{5B328139-4099-4F96-B2EF-EF91E82FE76A}" type="datetime1">
              <a:rPr lang="en-US" smtClean="0"/>
              <a:pPr/>
              <a:t>01-Jun-11</a:t>
            </a:fld>
            <a:endParaRPr lang="en-US"/>
          </a:p>
        </p:txBody>
      </p:sp>
      <p:sp>
        <p:nvSpPr>
          <p:cNvPr id="5" name="Slide Number Placeholder 4"/>
          <p:cNvSpPr>
            <a:spLocks noGrp="1"/>
          </p:cNvSpPr>
          <p:nvPr>
            <p:ph type="sldNum" sz="quarter" idx="12"/>
          </p:nvPr>
        </p:nvSpPr>
        <p:spPr/>
        <p:txBody>
          <a:bodyPr/>
          <a:lstStyle/>
          <a:p>
            <a:fld id="{728405A0-CC59-470C-873B-679805DFC862}" type="slidenum">
              <a:rPr lang="en-US" smtClean="0"/>
              <a:pPr/>
              <a:t>1</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6477000" y="1630308"/>
            <a:ext cx="231968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وفي هذه الحالة نحتاج إلى جمل برمجية لإظهار النموذج النشط وجمل برمجية </a:t>
            </a:r>
          </a:p>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لإخفاء النموذج غير النشط حتى لا تتكاثر النماذج على الشاشة.</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57200" y="457200"/>
            <a:ext cx="5257800" cy="4648200"/>
          </a:xfrm>
          <a:prstGeom prst="rect">
            <a:avLst/>
          </a:prstGeom>
          <a:noFill/>
          <a:ln>
            <a:noFill/>
          </a:ln>
          <a:extLst>
            <a:ext uri="{909E8E84-426E-40DD-AFC4-6F175D3DCCD1}">
              <a14:hiddenFill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solidFill>
                  <a:srgbClr val="FFFFFF" mc:Ignorable=""/>
                </a:solidFill>
              </a14:hiddenFill>
            </a:ext>
            <a:ext uri="{91240B29-F687-4F45-9708-019B960494DF}">
              <a14:hiddenLine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w="9525">
                <a:solidFill>
                  <a:srgbClr val="000000" mc:Ignorable=""/>
                </a:solidFill>
                <a:miter lim="800000"/>
                <a:headEnd/>
                <a:tailEnd/>
              </a14:hiddenLine>
            </a:ext>
          </a:extLst>
        </p:spPr>
      </p:pic>
      <p:sp>
        <p:nvSpPr>
          <p:cNvPr id="4" name="Date Placeholder 3"/>
          <p:cNvSpPr>
            <a:spLocks noGrp="1"/>
          </p:cNvSpPr>
          <p:nvPr>
            <p:ph type="dt" sz="half" idx="10"/>
          </p:nvPr>
        </p:nvSpPr>
        <p:spPr/>
        <p:txBody>
          <a:bodyPr/>
          <a:lstStyle/>
          <a:p>
            <a:fld id="{E0B49F94-9918-4905-84BC-943104EEE2D8}" type="datetime1">
              <a:rPr lang="en-US" smtClean="0"/>
              <a:pPr/>
              <a:t>01-Jun-11</a:t>
            </a:fld>
            <a:endParaRPr lang="en-US"/>
          </a:p>
        </p:txBody>
      </p:sp>
      <p:sp>
        <p:nvSpPr>
          <p:cNvPr id="5" name="Slide Number Placeholder 4"/>
          <p:cNvSpPr>
            <a:spLocks noGrp="1"/>
          </p:cNvSpPr>
          <p:nvPr>
            <p:ph type="sldNum" sz="quarter" idx="12"/>
          </p:nvPr>
        </p:nvSpPr>
        <p:spPr/>
        <p:txBody>
          <a:bodyPr/>
          <a:lstStyle/>
          <a:p>
            <a:fld id="{728405A0-CC59-470C-873B-679805DFC862}"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diamond(in)">
                                      <p:cBhvr>
                                        <p:cTn id="7" dur="2000"/>
                                        <p:tgtEl>
                                          <p:spTgt spid="24577"/>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3000" fill="hold"/>
                                        <p:tgtEl>
                                          <p:spTgt spid="3"/>
                                        </p:tgtEl>
                                        <p:attrNameLst>
                                          <p:attrName>ppt_w</p:attrName>
                                        </p:attrNameLst>
                                      </p:cBhvr>
                                      <p:tavLst>
                                        <p:tav tm="0">
                                          <p:val>
                                            <p:strVal val="#ppt_w*0.05"/>
                                          </p:val>
                                        </p:tav>
                                        <p:tav tm="100000">
                                          <p:val>
                                            <p:strVal val="#ppt_w"/>
                                          </p:val>
                                        </p:tav>
                                      </p:tavLst>
                                    </p:anim>
                                    <p:anim calcmode="lin" valueType="num">
                                      <p:cBhvr>
                                        <p:cTn id="13" dur="3000" fill="hold"/>
                                        <p:tgtEl>
                                          <p:spTgt spid="3"/>
                                        </p:tgtEl>
                                        <p:attrNameLst>
                                          <p:attrName>ppt_h</p:attrName>
                                        </p:attrNameLst>
                                      </p:cBhvr>
                                      <p:tavLst>
                                        <p:tav tm="0">
                                          <p:val>
                                            <p:strVal val="#ppt_h"/>
                                          </p:val>
                                        </p:tav>
                                        <p:tav tm="100000">
                                          <p:val>
                                            <p:strVal val="#ppt_h"/>
                                          </p:val>
                                        </p:tav>
                                      </p:tavLst>
                                    </p:anim>
                                    <p:anim calcmode="lin" valueType="num">
                                      <p:cBhvr>
                                        <p:cTn id="14" dur="3000" fill="hold"/>
                                        <p:tgtEl>
                                          <p:spTgt spid="3"/>
                                        </p:tgtEl>
                                        <p:attrNameLst>
                                          <p:attrName>ppt_x</p:attrName>
                                        </p:attrNameLst>
                                      </p:cBhvr>
                                      <p:tavLst>
                                        <p:tav tm="0">
                                          <p:val>
                                            <p:strVal val="#ppt_x-.2"/>
                                          </p:val>
                                        </p:tav>
                                        <p:tav tm="100000">
                                          <p:val>
                                            <p:strVal val="#ppt_x"/>
                                          </p:val>
                                        </p:tav>
                                      </p:tavLst>
                                    </p:anim>
                                    <p:anim calcmode="lin" valueType="num">
                                      <p:cBhvr>
                                        <p:cTn id="15" dur="3000" fill="hold"/>
                                        <p:tgtEl>
                                          <p:spTgt spid="3"/>
                                        </p:tgtEl>
                                        <p:attrNameLst>
                                          <p:attrName>ppt_y</p:attrName>
                                        </p:attrNameLst>
                                      </p:cBhvr>
                                      <p:tavLst>
                                        <p:tav tm="0">
                                          <p:val>
                                            <p:strVal val="#ppt_y"/>
                                          </p:val>
                                        </p:tav>
                                        <p:tav tm="100000">
                                          <p:val>
                                            <p:strVal val="#ppt_y"/>
                                          </p:val>
                                        </p:tav>
                                      </p:tavLst>
                                    </p:anim>
                                    <p:animEffect transition="in" filter="fade">
                                      <p:cBhvr>
                                        <p:cTn id="16"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849707" y="457200"/>
            <a:ext cx="7897995"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sng" strike="noStrike" cap="none" normalizeH="0" baseline="0" dirty="0" smtClean="0">
                <a:ln>
                  <a:noFill/>
                </a:ln>
                <a:solidFill>
                  <a:srgbClr val="C00000"/>
                </a:solidFill>
                <a:effectLst/>
                <a:latin typeface="Calibri" pitchFamily="34" charset="0"/>
                <a:ea typeface="Calibri" pitchFamily="34" charset="0"/>
                <a:cs typeface="Simplified Arabic" pitchFamily="2" charset="-78"/>
              </a:rPr>
              <a:t>مثال 2 </a:t>
            </a:r>
            <a:r>
              <a:rPr kumimoji="0" lang="ar-SA" sz="2000" b="0" i="0" u="none" strike="noStrike" cap="none" normalizeH="0" baseline="0" dirty="0" smtClean="0">
                <a:ln>
                  <a:noFill/>
                </a:ln>
                <a:solidFill>
                  <a:srgbClr val="C00000"/>
                </a:solidFill>
                <a:effectLst/>
                <a:latin typeface="Calibri" pitchFamily="34" charset="0"/>
                <a:ea typeface="Calibri" pitchFamily="34" charset="0"/>
                <a:cs typeface="Simplified Arabic" pitchFamily="2" charset="-78"/>
              </a:rPr>
              <a:t>: </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لإخفاء نموذج1 عن الشاشة استخدم الأمر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FormName1.Hide</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في زر أمر خاص </a:t>
            </a:r>
          </a:p>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وعادة نقوم بعملية إخفاء نموذج وإظهار آخر في نفس زر الأمر كما يظهر في التالي:</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524000" y="1219200"/>
            <a:ext cx="3133725" cy="2152650"/>
          </a:xfrm>
          <a:prstGeom prst="rect">
            <a:avLst/>
          </a:prstGeom>
          <a:noFill/>
          <a:ln>
            <a:noFill/>
          </a:ln>
          <a:extLst>
            <a:ext uri="{909E8E84-426E-40DD-AFC4-6F175D3DCCD1}">
              <a14:hiddenFill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solidFill>
                  <a:srgbClr val="FFFFFF" mc:Ignorable=""/>
                </a:solidFill>
              </a14:hiddenFill>
            </a:ext>
            <a:ext uri="{91240B29-F687-4F45-9708-019B960494DF}">
              <a14:hiddenLine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w="9525">
                <a:solidFill>
                  <a:srgbClr val="000000" mc:Ignorable=""/>
                </a:solidFill>
                <a:miter lim="800000"/>
                <a:headEnd/>
                <a:tailEnd/>
              </a14:hiddenLine>
            </a:ext>
          </a:extLst>
        </p:spPr>
      </p:pic>
      <p:pic>
        <p:nvPicPr>
          <p:cNvPr id="4" name="Picture 3"/>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105400" y="2743200"/>
            <a:ext cx="3042920" cy="3733800"/>
          </a:xfrm>
          <a:prstGeom prst="rect">
            <a:avLst/>
          </a:prstGeom>
          <a:noFill/>
          <a:ln>
            <a:noFill/>
          </a:ln>
          <a:extLst>
            <a:ext uri="{909E8E84-426E-40DD-AFC4-6F175D3DCCD1}">
              <a14:hiddenFill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solidFill>
                  <a:srgbClr val="FFFFFF" mc:Ignorable=""/>
                </a:solidFill>
              </a14:hiddenFill>
            </a:ext>
            <a:ext uri="{91240B29-F687-4F45-9708-019B960494DF}">
              <a14:hiddenLine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w="9525">
                <a:solidFill>
                  <a:srgbClr val="000000" mc:Ignorable=""/>
                </a:solidFill>
                <a:miter lim="800000"/>
                <a:headEnd/>
                <a:tailEnd/>
              </a14:hiddenLine>
            </a:ext>
          </a:extLst>
        </p:spPr>
      </p:pic>
      <p:pic>
        <p:nvPicPr>
          <p:cNvPr id="5" name="Picture 4"/>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447800" y="3505200"/>
            <a:ext cx="3352800" cy="3048000"/>
          </a:xfrm>
          <a:prstGeom prst="rect">
            <a:avLst/>
          </a:prstGeom>
          <a:noFill/>
          <a:ln>
            <a:noFill/>
          </a:ln>
          <a:extLst>
            <a:ext uri="{909E8E84-426E-40DD-AFC4-6F175D3DCCD1}">
              <a14:hiddenFill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solidFill>
                  <a:srgbClr val="FFFFFF" mc:Ignorable=""/>
                </a:solidFill>
              </a14:hiddenFill>
            </a:ext>
            <a:ext uri="{91240B29-F687-4F45-9708-019B960494DF}">
              <a14:hiddenLine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w="9525">
                <a:solidFill>
                  <a:srgbClr val="000000" mc:Ignorable=""/>
                </a:solidFill>
                <a:miter lim="800000"/>
                <a:headEnd/>
                <a:tailEnd/>
              </a14:hiddenLine>
            </a:ext>
          </a:extLst>
        </p:spPr>
      </p:pic>
      <p:sp>
        <p:nvSpPr>
          <p:cNvPr id="6" name="Date Placeholder 5"/>
          <p:cNvSpPr>
            <a:spLocks noGrp="1"/>
          </p:cNvSpPr>
          <p:nvPr>
            <p:ph type="dt" sz="half" idx="10"/>
          </p:nvPr>
        </p:nvSpPr>
        <p:spPr/>
        <p:txBody>
          <a:bodyPr/>
          <a:lstStyle/>
          <a:p>
            <a:fld id="{2FB953F0-503B-4228-8725-0AD17EA94C50}" type="datetime1">
              <a:rPr lang="en-US" smtClean="0"/>
              <a:pPr/>
              <a:t>01-Jun-11</a:t>
            </a:fld>
            <a:endParaRPr lang="en-US"/>
          </a:p>
        </p:txBody>
      </p:sp>
      <p:sp>
        <p:nvSpPr>
          <p:cNvPr id="7" name="Slide Number Placeholder 6"/>
          <p:cNvSpPr>
            <a:spLocks noGrp="1"/>
          </p:cNvSpPr>
          <p:nvPr>
            <p:ph type="sldNum" sz="quarter" idx="12"/>
          </p:nvPr>
        </p:nvSpPr>
        <p:spPr/>
        <p:txBody>
          <a:bodyPr/>
          <a:lstStyle/>
          <a:p>
            <a:fld id="{728405A0-CC59-470C-873B-679805DFC862}"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5601">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25601">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out)">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685800" y="609600"/>
            <a:ext cx="7772400" cy="3970318"/>
          </a:xfrm>
          <a:prstGeom prst="rect">
            <a:avLst/>
          </a:prstGeom>
        </p:spPr>
        <p:txBody>
          <a:bodyPr wrap="square">
            <a:spAutoFit/>
          </a:bodyPr>
          <a:lstStyle/>
          <a:p>
            <a:pPr algn="r" rtl="1"/>
            <a:r>
              <a:rPr lang="ar-SA" sz="2800" dirty="0"/>
              <a:t>زر الأمر في النموذج الرئيسي ( </a:t>
            </a:r>
            <a:r>
              <a:rPr lang="ar-SA" sz="2800" b="1" dirty="0"/>
              <a:t>بيانات المركبة </a:t>
            </a:r>
            <a:r>
              <a:rPr lang="ar-SA" sz="2800" dirty="0"/>
              <a:t>) مهمته إخفاء النموذج الرئيسي وإظهار نموذج بيانات المركبة وزر الأمر (</a:t>
            </a:r>
            <a:r>
              <a:rPr lang="ar-SA" sz="2800" b="1" dirty="0"/>
              <a:t>بيانات المالك</a:t>
            </a:r>
            <a:r>
              <a:rPr lang="ar-SA" sz="2800" dirty="0"/>
              <a:t>) مهمته إخفاء النموذج الرئيسي وإظهار نموذج بيانات المالك  وزر الأمر ( </a:t>
            </a:r>
            <a:r>
              <a:rPr lang="ar-SA" sz="2800" b="1" dirty="0"/>
              <a:t>خروج</a:t>
            </a:r>
            <a:r>
              <a:rPr lang="ar-SA" sz="2800" dirty="0"/>
              <a:t> ) مهمته إنهاء المشروع ( </a:t>
            </a:r>
            <a:r>
              <a:rPr lang="en-US" sz="2800" dirty="0"/>
              <a:t>Project</a:t>
            </a:r>
            <a:r>
              <a:rPr lang="ar-SA" sz="2800" dirty="0"/>
              <a:t> ) ، الكود المجاور هو برمجة هذه الأزرار الثلاثة </a:t>
            </a:r>
            <a:r>
              <a:rPr lang="ar-SA" sz="2800" dirty="0" smtClean="0"/>
              <a:t>.</a:t>
            </a:r>
          </a:p>
          <a:p>
            <a:pPr algn="r" rtl="1"/>
            <a:r>
              <a:rPr lang="ar-SA" sz="2800" dirty="0"/>
              <a:t>زر الأمر ( </a:t>
            </a:r>
            <a:r>
              <a:rPr lang="ar-SA" sz="2800" b="1" dirty="0"/>
              <a:t>إلى النموذج الرئيسي </a:t>
            </a:r>
            <a:r>
              <a:rPr lang="ar-SA" sz="2800" dirty="0"/>
              <a:t>) في نموذج المركبة مهمته إخفاء نموذج المركبة وإظهار النموذج الرئيسي </a:t>
            </a:r>
            <a:r>
              <a:rPr lang="ar-SA" sz="2800" dirty="0" smtClean="0"/>
              <a:t>.</a:t>
            </a:r>
          </a:p>
          <a:p>
            <a:pPr algn="r" rtl="1"/>
            <a:r>
              <a:rPr lang="ar-SA" sz="2800" dirty="0"/>
              <a:t>زر الأمر ( </a:t>
            </a:r>
            <a:r>
              <a:rPr lang="ar-SA" sz="2800" b="1" dirty="0"/>
              <a:t>إلى النموذج الرئيسي </a:t>
            </a:r>
            <a:r>
              <a:rPr lang="ar-SA" sz="2800" dirty="0"/>
              <a:t>) في نموذج المالك مهمته إخفاء نموذج المالك وإظهار النموذج الرئيسي.</a:t>
            </a:r>
            <a:r>
              <a:rPr lang="ar-SA" sz="2800" dirty="0" smtClean="0"/>
              <a:t> </a:t>
            </a:r>
            <a:endParaRPr lang="en-US" sz="2800" dirty="0"/>
          </a:p>
        </p:txBody>
      </p:sp>
      <p:sp>
        <p:nvSpPr>
          <p:cNvPr id="3" name="Date Placeholder 2"/>
          <p:cNvSpPr>
            <a:spLocks noGrp="1"/>
          </p:cNvSpPr>
          <p:nvPr>
            <p:ph type="dt" sz="half" idx="10"/>
          </p:nvPr>
        </p:nvSpPr>
        <p:spPr/>
        <p:txBody>
          <a:bodyPr/>
          <a:lstStyle/>
          <a:p>
            <a:fld id="{BB55DA35-1638-4926-B129-F34FA1DCE152}" type="datetime1">
              <a:rPr lang="en-US" smtClean="0"/>
              <a:pPr/>
              <a:t>01-Jun-11</a:t>
            </a:fld>
            <a:endParaRPr lang="en-US"/>
          </a:p>
        </p:txBody>
      </p:sp>
      <p:sp>
        <p:nvSpPr>
          <p:cNvPr id="4" name="Slide Number Placeholder 3"/>
          <p:cNvSpPr>
            <a:spLocks noGrp="1"/>
          </p:cNvSpPr>
          <p:nvPr>
            <p:ph type="sldNum" sz="quarter" idx="12"/>
          </p:nvPr>
        </p:nvSpPr>
        <p:spPr/>
        <p:txBody>
          <a:bodyPr/>
          <a:lstStyle/>
          <a:p>
            <a:fld id="{728405A0-CC59-470C-873B-679805DFC862}"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09600" y="152400"/>
            <a:ext cx="3886200" cy="3505200"/>
          </a:xfrm>
          <a:prstGeom prst="rect">
            <a:avLst/>
          </a:prstGeom>
          <a:noFill/>
          <a:ln>
            <a:noFill/>
          </a:ln>
          <a:extLst>
            <a:ext uri="{909E8E84-426E-40DD-AFC4-6F175D3DCCD1}">
              <a14:hiddenFill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solidFill>
                  <a:srgbClr val="FFFFFF" mc:Ignorable=""/>
                </a:solidFill>
              </a14:hiddenFill>
            </a:ext>
            <a:ext uri="{91240B29-F687-4F45-9708-019B960494DF}">
              <a14:hiddenLine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w="9525">
                <a:solidFill>
                  <a:srgbClr val="000000" mc:Ignorable=""/>
                </a:solidFill>
                <a:miter lim="800000"/>
                <a:headEnd/>
                <a:tailEnd/>
              </a14:hiddenLine>
            </a:ext>
          </a:extLst>
        </p:spPr>
      </p:pic>
      <p:pic>
        <p:nvPicPr>
          <p:cNvPr id="3" name="Picture 2"/>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800600" y="304800"/>
            <a:ext cx="3810000" cy="3352800"/>
          </a:xfrm>
          <a:prstGeom prst="rect">
            <a:avLst/>
          </a:prstGeom>
          <a:noFill/>
          <a:ln>
            <a:noFill/>
          </a:ln>
          <a:extLst>
            <a:ext uri="{909E8E84-426E-40DD-AFC4-6F175D3DCCD1}">
              <a14:hiddenFill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solidFill>
                  <a:srgbClr val="FFFFFF" mc:Ignorable=""/>
                </a:solidFill>
              </a14:hiddenFill>
            </a:ext>
            <a:ext uri="{91240B29-F687-4F45-9708-019B960494DF}">
              <a14:hiddenLine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w="9525">
                <a:solidFill>
                  <a:srgbClr val="000000" mc:Ignorable=""/>
                </a:solidFill>
                <a:miter lim="800000"/>
                <a:headEnd/>
                <a:tailEnd/>
              </a14:hiddenLine>
            </a:ext>
          </a:extLst>
        </p:spPr>
      </p:pic>
      <p:pic>
        <p:nvPicPr>
          <p:cNvPr id="4" name="Picture 3"/>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048000" y="3657600"/>
            <a:ext cx="3886200" cy="3200400"/>
          </a:xfrm>
          <a:prstGeom prst="rect">
            <a:avLst/>
          </a:prstGeom>
          <a:noFill/>
          <a:ln>
            <a:noFill/>
          </a:ln>
          <a:extLst>
            <a:ext uri="{909E8E84-426E-40DD-AFC4-6F175D3DCCD1}">
              <a14:hiddenFill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solidFill>
                  <a:srgbClr val="FFFFFF" mc:Ignorable=""/>
                </a:solidFill>
              </a14:hiddenFill>
            </a:ext>
            <a:ext uri="{91240B29-F687-4F45-9708-019B960494DF}">
              <a14:hiddenLine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w="9525">
                <a:solidFill>
                  <a:srgbClr val="000000" mc:Ignorable=""/>
                </a:solidFill>
                <a:miter lim="800000"/>
                <a:headEnd/>
                <a:tailEnd/>
              </a14:hiddenLine>
            </a:ext>
          </a:extLst>
        </p:spPr>
      </p:pic>
      <p:sp>
        <p:nvSpPr>
          <p:cNvPr id="5" name="Date Placeholder 4"/>
          <p:cNvSpPr>
            <a:spLocks noGrp="1"/>
          </p:cNvSpPr>
          <p:nvPr>
            <p:ph type="dt" sz="half" idx="10"/>
          </p:nvPr>
        </p:nvSpPr>
        <p:spPr/>
        <p:txBody>
          <a:bodyPr/>
          <a:lstStyle/>
          <a:p>
            <a:fld id="{9116EF73-EB1D-41CC-8949-71A4E48BC3E1}" type="datetime1">
              <a:rPr lang="en-US" smtClean="0"/>
              <a:pPr/>
              <a:t>01-Jun-11</a:t>
            </a:fld>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05"/>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 calcmode="lin" valueType="num">
                                      <p:cBhvr>
                                        <p:cTn id="9" dur="3000" fill="hold"/>
                                        <p:tgtEl>
                                          <p:spTgt spid="2"/>
                                        </p:tgtEl>
                                        <p:attrNameLst>
                                          <p:attrName>ppt_x</p:attrName>
                                        </p:attrNameLst>
                                      </p:cBhvr>
                                      <p:tavLst>
                                        <p:tav tm="0">
                                          <p:val>
                                            <p:strVal val="#ppt_x-.2"/>
                                          </p:val>
                                        </p:tav>
                                        <p:tav tm="100000">
                                          <p:val>
                                            <p:strVal val="#ppt_x"/>
                                          </p:val>
                                        </p:tav>
                                      </p:tavLst>
                                    </p:anim>
                                    <p:anim calcmode="lin" valueType="num">
                                      <p:cBhvr>
                                        <p:cTn id="10" dur="3000" fill="hold"/>
                                        <p:tgtEl>
                                          <p:spTgt spid="2"/>
                                        </p:tgtEl>
                                        <p:attrNameLst>
                                          <p:attrName>ppt_y</p:attrName>
                                        </p:attrNameLst>
                                      </p:cBhvr>
                                      <p:tavLst>
                                        <p:tav tm="0">
                                          <p:val>
                                            <p:strVal val="#ppt_y"/>
                                          </p:val>
                                        </p:tav>
                                        <p:tav tm="100000">
                                          <p:val>
                                            <p:strVal val="#ppt_y"/>
                                          </p:val>
                                        </p:tav>
                                      </p:tavLst>
                                    </p:anim>
                                    <p:animEffect transition="in" filter="fade">
                                      <p:cBhvr>
                                        <p:cTn id="11" dur="3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2000" fill="hold"/>
                                        <p:tgtEl>
                                          <p:spTgt spid="3"/>
                                        </p:tgtEl>
                                        <p:attrNameLst>
                                          <p:attrName>ppt_w</p:attrName>
                                        </p:attrNameLst>
                                      </p:cBhvr>
                                      <p:tavLst>
                                        <p:tav tm="0">
                                          <p:val>
                                            <p:strVal val="#ppt_w*0.05"/>
                                          </p:val>
                                        </p:tav>
                                        <p:tav tm="100000">
                                          <p:val>
                                            <p:strVal val="#ppt_w"/>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anim calcmode="lin" valueType="num">
                                      <p:cBhvr>
                                        <p:cTn id="18" dur="2000" fill="hold"/>
                                        <p:tgtEl>
                                          <p:spTgt spid="3"/>
                                        </p:tgtEl>
                                        <p:attrNameLst>
                                          <p:attrName>ppt_x</p:attrName>
                                        </p:attrNameLst>
                                      </p:cBhvr>
                                      <p:tavLst>
                                        <p:tav tm="0">
                                          <p:val>
                                            <p:strVal val="#ppt_x-.2"/>
                                          </p:val>
                                        </p:tav>
                                        <p:tav tm="100000">
                                          <p:val>
                                            <p:strVal val="#ppt_x"/>
                                          </p:val>
                                        </p:tav>
                                      </p:tavLst>
                                    </p:anim>
                                    <p:anim calcmode="lin" valueType="num">
                                      <p:cBhvr>
                                        <p:cTn id="19" dur="2000" fill="hold"/>
                                        <p:tgtEl>
                                          <p:spTgt spid="3"/>
                                        </p:tgtEl>
                                        <p:attrNameLst>
                                          <p:attrName>ppt_y</p:attrName>
                                        </p:attrNameLst>
                                      </p:cBhvr>
                                      <p:tavLst>
                                        <p:tav tm="0">
                                          <p:val>
                                            <p:strVal val="#ppt_y"/>
                                          </p:val>
                                        </p:tav>
                                        <p:tav tm="100000">
                                          <p:val>
                                            <p:strVal val="#ppt_y"/>
                                          </p:val>
                                        </p:tav>
                                      </p:tavLst>
                                    </p:anim>
                                    <p:animEffect transition="in" filter="fade">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5181600"/>
            <a:ext cx="7086600" cy="14478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8100" cmpd="dbl">
            <a:solidFill>
              <a:srgbClr val="C00000"/>
            </a:solidFill>
            <a:prstDash val="dashDot"/>
          </a:ln>
        </p:spPr>
        <p:txBody>
          <a:bodyPr>
            <a:noAutofit/>
          </a:bodyPr>
          <a:lstStyle/>
          <a:p>
            <a:pPr algn="ctr"/>
            <a:r>
              <a:rPr lang="ar-SA" sz="4400" b="1" dirty="0" smtClean="0">
                <a:solidFill>
                  <a:srgbClr val="2108B8"/>
                </a:solidFill>
              </a:rPr>
              <a:t>بالاستفادة من المثال أعلاه حل السؤال الوارد في الكتاب المقرر صفحة 27</a:t>
            </a:r>
            <a:endParaRPr lang="en-US" sz="4400" b="1" dirty="0">
              <a:solidFill>
                <a:srgbClr val="2108B8"/>
              </a:solidFill>
            </a:endParaRPr>
          </a:p>
        </p:txBody>
      </p:sp>
      <p:sp>
        <p:nvSpPr>
          <p:cNvPr id="3" name="Date Placeholder 2"/>
          <p:cNvSpPr>
            <a:spLocks noGrp="1"/>
          </p:cNvSpPr>
          <p:nvPr>
            <p:ph type="dt" sz="half" idx="10"/>
          </p:nvPr>
        </p:nvSpPr>
        <p:spPr/>
        <p:txBody>
          <a:bodyPr/>
          <a:lstStyle/>
          <a:p>
            <a:fld id="{4AA86311-5287-40A6-9126-60924B2C6856}" type="datetime1">
              <a:rPr lang="en-US" smtClean="0"/>
              <a:pPr/>
              <a:t>01-Jun-11</a:t>
            </a:fld>
            <a:endParaRPr lang="en-US"/>
          </a:p>
        </p:txBody>
      </p:sp>
      <p:sp>
        <p:nvSpPr>
          <p:cNvPr id="4" name="Slide Number Placeholder 3"/>
          <p:cNvSpPr>
            <a:spLocks noGrp="1"/>
          </p:cNvSpPr>
          <p:nvPr>
            <p:ph type="sldNum" sz="quarter" idx="12"/>
          </p:nvPr>
        </p:nvSpPr>
        <p:spPr/>
        <p:txBody>
          <a:bodyPr/>
          <a:lstStyle/>
          <a:p>
            <a:fld id="{728405A0-CC59-470C-873B-679805DFC862}"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8900000" scaled="1"/>
            <a:tileRect/>
          </a:gradFill>
        </p:spPr>
        <p:txBody>
          <a:bodyPr>
            <a:normAutofit fontScale="90000"/>
          </a:bodyPr>
          <a:lstStyle/>
          <a:p>
            <a:pPr algn="ctr" rtl="1"/>
            <a:r>
              <a:rPr lang="ar-SA" b="1" u="sng" dirty="0" smtClean="0">
                <a:cs typeface="Al-Kharashi 24" pitchFamily="2" charset="-78"/>
              </a:rPr>
              <a:t>الإجراءات  </a:t>
            </a:r>
            <a:r>
              <a:rPr lang="en-US" sz="8000" b="1" u="sng" dirty="0" smtClean="0">
                <a:latin typeface="Angsana New" pitchFamily="18" charset="-34"/>
                <a:cs typeface="Angsana New" pitchFamily="18" charset="-34"/>
              </a:rPr>
              <a:t>Procedures</a:t>
            </a:r>
            <a:endParaRPr lang="en-US" sz="8000" b="1" dirty="0">
              <a:latin typeface="Angsana New" pitchFamily="18" charset="-34"/>
              <a:cs typeface="Angsana New" pitchFamily="18" charset="-34"/>
            </a:endParaRPr>
          </a:p>
        </p:txBody>
      </p:sp>
      <p:sp>
        <p:nvSpPr>
          <p:cNvPr id="3" name="Content Placeholder 2"/>
          <p:cNvSpPr>
            <a:spLocks noGrp="1"/>
          </p:cNvSpPr>
          <p:nvPr>
            <p:ph idx="1"/>
          </p:nvPr>
        </p:nvSpPr>
        <p:spPr/>
        <p:txBody>
          <a:bodyPr/>
          <a:lstStyle/>
          <a:p>
            <a:pPr algn="r" rtl="1"/>
            <a:r>
              <a:rPr lang="ar-SA" b="1" u="sng" dirty="0" smtClean="0"/>
              <a:t>تعريف</a:t>
            </a:r>
            <a:r>
              <a:rPr lang="ar-SA" dirty="0" smtClean="0"/>
              <a:t> : الإجراء هو مجموعة من الجمل البرمجية تستخدم كوحدة واحدة لأداء مهمة محددة. لكل إجراء اسم يتم التعامل معه من خلاله. ويمكن استخدامه في أكثر من برنامج.</a:t>
            </a:r>
            <a:endParaRPr lang="en-US" dirty="0" smtClean="0"/>
          </a:p>
          <a:p>
            <a:pPr algn="r" rtl="1"/>
            <a:r>
              <a:rPr lang="ar-SA" b="1" u="sng" dirty="0" smtClean="0"/>
              <a:t>مكونات الإجراء :</a:t>
            </a:r>
            <a:endParaRPr lang="en-US" dirty="0" smtClean="0"/>
          </a:p>
          <a:p>
            <a:pPr lvl="0" algn="r" rtl="1">
              <a:buFont typeface="Wingdings" pitchFamily="2" charset="2"/>
              <a:buChar char="Ø"/>
            </a:pPr>
            <a:r>
              <a:rPr lang="ar-SA" dirty="0" smtClean="0"/>
              <a:t>جملة تعريف الإجراء</a:t>
            </a:r>
            <a:endParaRPr lang="en-US" dirty="0" smtClean="0"/>
          </a:p>
          <a:p>
            <a:pPr lvl="0" algn="r" rtl="1">
              <a:buFont typeface="Wingdings" pitchFamily="2" charset="2"/>
              <a:buChar char="Ø"/>
            </a:pPr>
            <a:r>
              <a:rPr lang="ar-SA" dirty="0" smtClean="0"/>
              <a:t>جسم الإجراء ( مجموعة جمل برمجية )</a:t>
            </a:r>
            <a:endParaRPr lang="en-US" dirty="0" smtClean="0"/>
          </a:p>
          <a:p>
            <a:pPr lvl="0" algn="r" rtl="1">
              <a:buFont typeface="Wingdings" pitchFamily="2" charset="2"/>
              <a:buChar char="Ø"/>
            </a:pPr>
            <a:r>
              <a:rPr lang="ar-SA" dirty="0" smtClean="0"/>
              <a:t>جملة نهاية الإجراء</a:t>
            </a:r>
            <a:endParaRPr lang="en-US" dirty="0" smtClean="0"/>
          </a:p>
          <a:p>
            <a:pPr algn="r" rtl="1">
              <a:buNone/>
            </a:pPr>
            <a:endParaRPr lang="en-US" dirty="0"/>
          </a:p>
        </p:txBody>
      </p:sp>
      <p:sp>
        <p:nvSpPr>
          <p:cNvPr id="4" name="Date Placeholder 3"/>
          <p:cNvSpPr>
            <a:spLocks noGrp="1"/>
          </p:cNvSpPr>
          <p:nvPr>
            <p:ph type="dt" sz="half" idx="10"/>
          </p:nvPr>
        </p:nvSpPr>
        <p:spPr/>
        <p:txBody>
          <a:bodyPr/>
          <a:lstStyle/>
          <a:p>
            <a:fld id="{9681F2FD-C201-4A64-B382-4A3D63A44897}" type="datetime1">
              <a:rPr lang="en-US" smtClean="0"/>
              <a:pPr/>
              <a:t>01-Jun-11</a:t>
            </a:fld>
            <a:endParaRPr lang="en-US"/>
          </a:p>
        </p:txBody>
      </p:sp>
      <p:sp>
        <p:nvSpPr>
          <p:cNvPr id="5" name="Slide Number Placeholder 4"/>
          <p:cNvSpPr>
            <a:spLocks noGrp="1"/>
          </p:cNvSpPr>
          <p:nvPr>
            <p:ph type="sldNum" sz="quarter" idx="12"/>
          </p:nvPr>
        </p:nvSpPr>
        <p:spPr/>
        <p:txBody>
          <a:bodyPr/>
          <a:lstStyle/>
          <a:p>
            <a:fld id="{728405A0-CC59-470C-873B-679805DFC862}"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3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2"/>
                                        </p:tgtEl>
                                        <p:attrNameLst>
                                          <p:attrName>ppt_x</p:attrName>
                                          <p:attrName>ppt_y</p:attrName>
                                        </p:attrNameLst>
                                      </p:cBhvr>
                                    </p:animMotion>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amond(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32"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amond(out)">
                                      <p:cBhvr>
                                        <p:cTn id="19" dur="2000"/>
                                        <p:tgtEl>
                                          <p:spTgt spid="3">
                                            <p:txEl>
                                              <p:pRg st="1" end="1"/>
                                            </p:txEl>
                                          </p:spTgt>
                                        </p:tgtEl>
                                      </p:cBhvr>
                                    </p:animEffect>
                                  </p:childTnLst>
                                </p:cTn>
                              </p:par>
                              <p:par>
                                <p:cTn id="20" presetID="8" presetClass="entr" presetSubtype="32"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out)">
                                      <p:cBhvr>
                                        <p:cTn id="22" dur="2000"/>
                                        <p:tgtEl>
                                          <p:spTgt spid="3">
                                            <p:txEl>
                                              <p:pRg st="2" end="2"/>
                                            </p:txEl>
                                          </p:spTgt>
                                        </p:tgtEl>
                                      </p:cBhvr>
                                    </p:animEffect>
                                  </p:childTnLst>
                                </p:cTn>
                              </p:par>
                              <p:par>
                                <p:cTn id="23" presetID="8" presetClass="entr" presetSubtype="32"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amond(out)">
                                      <p:cBhvr>
                                        <p:cTn id="25" dur="2000"/>
                                        <p:tgtEl>
                                          <p:spTgt spid="3">
                                            <p:txEl>
                                              <p:pRg st="3" end="3"/>
                                            </p:txEl>
                                          </p:spTgt>
                                        </p:tgtEl>
                                      </p:cBhvr>
                                    </p:animEffect>
                                  </p:childTnLst>
                                </p:cTn>
                              </p:par>
                              <p:par>
                                <p:cTn id="26" presetID="8" presetClass="entr" presetSubtype="32"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amond(out)">
                                      <p:cBhvr>
                                        <p:cTn id="2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7239000" y="228600"/>
            <a:ext cx="120651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sng" strike="noStrike" cap="none" normalizeH="0" baseline="0" dirty="0" smtClean="0">
                <a:ln>
                  <a:noFill/>
                </a:ln>
                <a:solidFill>
                  <a:schemeClr val="tx1"/>
                </a:solidFill>
                <a:effectLst/>
                <a:latin typeface="Calibri" pitchFamily="34" charset="0"/>
                <a:ea typeface="Calibri" pitchFamily="34" charset="0"/>
                <a:cs typeface="Simplified Arabic" pitchFamily="2" charset="-78"/>
              </a:rPr>
              <a:t>مثال :</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76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2800" y="1752600"/>
            <a:ext cx="3648076" cy="1863520"/>
          </a:xfrm>
          <a:prstGeom prst="rect">
            <a:avLst/>
          </a:prstGeom>
          <a:noFill/>
        </p:spPr>
      </p:pic>
      <p:sp>
        <p:nvSpPr>
          <p:cNvPr id="27651" name="Rectangle 3"/>
          <p:cNvSpPr>
            <a:spLocks noChangeArrowheads="1"/>
          </p:cNvSpPr>
          <p:nvPr/>
        </p:nvSpPr>
        <p:spPr bwMode="auto">
          <a:xfrm>
            <a:off x="609600" y="3886200"/>
            <a:ext cx="511390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 </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 </a:t>
            </a:r>
            <a:r>
              <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   </a:t>
            </a:r>
            <a:r>
              <a:rPr kumimoji="0" lang="ar-SA" sz="18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   </a:t>
            </a:r>
            <a:r>
              <a:rPr kumimoji="0" lang="ar-SA" sz="24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جملة نهاية الإجراء</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End  Sub</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914400" y="2514600"/>
            <a:ext cx="2590800" cy="461665"/>
          </a:xfrm>
          <a:prstGeom prst="rect">
            <a:avLst/>
          </a:prstGeom>
        </p:spPr>
        <p:txBody>
          <a:bodyPr wrap="square">
            <a:spAutoFit/>
          </a:bodyPr>
          <a:lstStyle/>
          <a:p>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 </a:t>
            </a:r>
            <a:r>
              <a:rPr kumimoji="0" lang="ar-SA" sz="2400" b="0" i="0" u="none" strike="noStrike" cap="none" normalizeH="0" baseline="0" dirty="0" smtClean="0">
                <a:ln>
                  <a:noFill/>
                </a:ln>
                <a:solidFill>
                  <a:schemeClr val="tx1"/>
                </a:solidFill>
                <a:effectLst/>
                <a:latin typeface="Times New Roman" pitchFamily="18" charset="0"/>
                <a:ea typeface="Times New Roman" pitchFamily="18" charset="0"/>
                <a:cs typeface="Simplified Arabic" pitchFamily="2" charset="-78"/>
              </a:rPr>
              <a:t>جسم الإجراء</a:t>
            </a:r>
            <a:endParaRPr lang="en-US" sz="2400" dirty="0"/>
          </a:p>
        </p:txBody>
      </p:sp>
      <p:sp>
        <p:nvSpPr>
          <p:cNvPr id="6" name="Rectangle 5"/>
          <p:cNvSpPr/>
          <p:nvPr/>
        </p:nvSpPr>
        <p:spPr>
          <a:xfrm>
            <a:off x="152400" y="1066800"/>
            <a:ext cx="7315200" cy="461665"/>
          </a:xfrm>
          <a:prstGeom prst="rect">
            <a:avLst/>
          </a:prstGeom>
        </p:spPr>
        <p:txBody>
          <a:bodyPr wrap="square">
            <a:spAutoFit/>
          </a:bodyPr>
          <a:lstStyle/>
          <a:p>
            <a:pPr lvl="0" algn="r" eaLnBrk="0" fontAlgn="base" hangingPunct="0">
              <a:spcBef>
                <a:spcPct val="0"/>
              </a:spcBef>
              <a:spcAft>
                <a:spcPct val="0"/>
              </a:spcAft>
            </a:pPr>
            <a:r>
              <a:rPr kumimoji="0" lang="ar-SA"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جملة تعريف الإجراء</a:t>
            </a:r>
            <a:r>
              <a:rPr kumimoji="0" lang="en-US" b="0" i="0" u="none" strike="noStrike" cap="none" normalizeH="0" baseline="0" dirty="0" smtClean="0">
                <a:ln>
                  <a:noFill/>
                </a:ln>
                <a:solidFill>
                  <a:schemeClr val="tx1"/>
                </a:solidFill>
                <a:effectLst/>
                <a:latin typeface="Calibri" pitchFamily="34" charset="0"/>
                <a:ea typeface="Calibri" pitchFamily="34" charset="0"/>
                <a:cs typeface="Simplified Arabic" pitchFamily="2" charset="-78"/>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Private  Sub  Command1_Click( )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Date Placeholder 6"/>
          <p:cNvSpPr>
            <a:spLocks noGrp="1"/>
          </p:cNvSpPr>
          <p:nvPr>
            <p:ph type="dt" sz="half" idx="10"/>
          </p:nvPr>
        </p:nvSpPr>
        <p:spPr/>
        <p:txBody>
          <a:bodyPr/>
          <a:lstStyle/>
          <a:p>
            <a:fld id="{D5C12BBA-8EA7-48DA-88A0-D9DDF703234B}" type="datetime1">
              <a:rPr lang="en-US" smtClean="0"/>
              <a:pPr/>
              <a:t>01-Jun-11</a:t>
            </a:fld>
            <a:endParaRPr lang="en-US"/>
          </a:p>
        </p:txBody>
      </p:sp>
      <p:sp>
        <p:nvSpPr>
          <p:cNvPr id="8" name="Slide Number Placeholder 7"/>
          <p:cNvSpPr>
            <a:spLocks noGrp="1"/>
          </p:cNvSpPr>
          <p:nvPr>
            <p:ph type="sldNum" sz="quarter" idx="12"/>
          </p:nvPr>
        </p:nvSpPr>
        <p:spPr/>
        <p:txBody>
          <a:bodyPr/>
          <a:lstStyle/>
          <a:p>
            <a:fld id="{728405A0-CC59-470C-873B-679805DFC862}"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05556E-6 5.92044E-7 C 0.0059 0.02267 0.00208 0.05412 0.00156 0.07563 C 0.00208 0.1272 0.00295 0.179 0.00295 0.23058 C 0.00295 0.28423 0.01545 0.35523 -0.0165 0.39778 C -0.02049 0.4142 -0.0283 0.42276 -0.03733 0.4334 C -0.04375 0.44103 -0.04827 0.4512 -0.05521 0.45745 C -0.05799 0.46277 -0.06094 0.4667 -0.06424 0.47132 C -0.06632 0.48011 -0.07188 0.48798 -0.07761 0.49306 C -0.07952 0.50046 -0.08334 0.50463 -0.08664 0.5111 C -0.09046 0.52706 -0.10191 0.53955 -0.11042 0.55088 C -0.12101 0.56499 -0.10921 0.55389 -0.11945 0.56267 C -0.12466 0.57354 -0.12118 0.56707 -0.13143 0.58071 C -0.13282 0.58256 -0.13438 0.58465 -0.13577 0.5865 C -0.13681 0.58788 -0.13889 0.59066 -0.13889 0.59066 C -0.14462 0.61448 -0.19966 0.60037 -0.20296 0.60037 C -0.21997 0.60176 -0.23542 0.60407 -0.25226 0.60638 C -0.31042 0.62257 -0.42969 0.6043 -0.49844 0.60245 C -0.51285 0.6006 -0.52987 0.60292 -0.54323 0.59644 C -0.54671 0.58349 -0.55504 0.57563 -0.56129 0.56476 C -0.56459 0.55019 -0.55973 0.56707 -0.56719 0.55481 C -0.56927 0.55134 -0.56962 0.54626 -0.57171 0.54279 C -0.58455 0.52151 -0.56858 0.55065 -0.57917 0.53099 C -0.58212 0.5185 -0.5783 0.53169 -0.58507 0.51897 C -0.58629 0.51665 -0.58681 0.51365 -0.58802 0.5111 C -0.59063 0.50555 -0.59427 0.5007 -0.59705 0.49514 C -0.59966 0.48381 -0.60573 0.47664 -0.61042 0.46716 C -0.61684 0.45398 -0.6099 0.46369 -0.6165 0.45537 C -0.61997 0.44612 -0.62605 0.4327 -0.63143 0.42553 C -0.63455 0.41212 -0.63021 0.42715 -0.63733 0.41351 C -0.64618 0.39639 -0.63143 0.41813 -0.64184 0.40356 C -0.64445 0.39292 -0.65243 0.38182 -0.65816 0.37373 C -0.65868 0.37188 -0.65886 0.3698 -0.65973 0.36795 C -0.66042 0.36633 -0.6625 0.36564 -0.66268 0.36379 C -0.66302 0.36124 -0.66164 0.35847 -0.66129 0.35592 C -0.66059 0.3506 -0.66025 0.34528 -0.65973 0.33996 C -0.65799 0.29857 -0.65886 0.25486 -0.64931 0.21485 C -0.64827 0.20259 -0.64705 0.19265 -0.6448 0.18108 C -0.64427 0.17299 -0.6441 0.16513 -0.64323 0.15703 C -0.64254 0.14963 -0.64028 0.13529 -0.64028 0.13529 C -0.63646 0.0636 -0.63664 0.03585 -0.63577 -0.06152 C -0.58559 -0.05851 -0.53681 -0.04787 -0.48664 -0.04579 C -0.45573 -0.04278 -0.425 -0.04116 -0.3941 -0.03978 C -0.2724 -0.01596 -0.15018 -0.02382 -0.02691 -0.02382 " pathEditMode="relative" ptsTypes="ffffffffffffffffffffffffffffffffffffffffffA">
                                      <p:cBhvr>
                                        <p:cTn id="6" dur="2000" fill="hold"/>
                                        <p:tgtEl>
                                          <p:spTgt spid="2765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27649"/>
                                        </p:tgtEl>
                                        <p:attrNameLst>
                                          <p:attrName>style.visibility</p:attrName>
                                        </p:attrNameLst>
                                      </p:cBhvr>
                                      <p:to>
                                        <p:strVal val="visible"/>
                                      </p:to>
                                    </p:set>
                                    <p:animEffect transition="in" filter="box(in)">
                                      <p:cBhvr>
                                        <p:cTn id="16" dur="2000"/>
                                        <p:tgtEl>
                                          <p:spTgt spid="27649"/>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grpId="0" nodeType="clickEffect">
                                  <p:stCondLst>
                                    <p:cond delay="0"/>
                                  </p:stCondLst>
                                  <p:childTnLst>
                                    <p:animRot by="21600000">
                                      <p:cBhvr>
                                        <p:cTn id="20" dur="2000" fill="hold"/>
                                        <p:tgtEl>
                                          <p:spTgt spid="5"/>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27651"/>
                                        </p:tgtEl>
                                        <p:attrNameLst>
                                          <p:attrName>style.visibility</p:attrName>
                                        </p:attrNameLst>
                                      </p:cBhvr>
                                      <p:to>
                                        <p:strVal val="visible"/>
                                      </p:to>
                                    </p:set>
                                    <p:animScale>
                                      <p:cBhvr>
                                        <p:cTn id="25" dur="1000" decel="50000" fill="hold">
                                          <p:stCondLst>
                                            <p:cond delay="0"/>
                                          </p:stCondLst>
                                        </p:cTn>
                                        <p:tgtEl>
                                          <p:spTgt spid="276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7651"/>
                                        </p:tgtEl>
                                        <p:attrNameLst>
                                          <p:attrName>ppt_x</p:attrName>
                                          <p:attrName>ppt_y</p:attrName>
                                        </p:attrNameLst>
                                      </p:cBhvr>
                                    </p:animMotion>
                                    <p:animEffect transition="in" filter="fade">
                                      <p:cBhvr>
                                        <p:cTn id="27" dur="1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752600" y="914400"/>
            <a:ext cx="64008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sng"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أنواع الإجراءات المستخدمة في لغة </a:t>
            </a:r>
            <a:r>
              <a:rPr kumimoji="0" lang="en-US" sz="4400" i="0" u="sng" strike="noStrike" cap="none" normalizeH="0" baseline="0" dirty="0" smtClean="0">
                <a:ln>
                  <a:noFill/>
                </a:ln>
                <a:solidFill>
                  <a:schemeClr val="tx1"/>
                </a:solidFill>
                <a:effectLst/>
                <a:latin typeface="Algerian" pitchFamily="82" charset="0"/>
                <a:ea typeface="Calibri" pitchFamily="34" charset="0"/>
                <a:cs typeface="Times New Roman" pitchFamily="18" charset="0"/>
              </a:rPr>
              <a:t>VB</a:t>
            </a:r>
            <a:r>
              <a:rPr kumimoji="0" lang="ar-SA" sz="3200" b="1" i="0" u="sng"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8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إجراء الحدث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Event  Procedure </a:t>
            </a:r>
            <a:endParaRPr kumimoji="0" lang="ar-S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8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الإقتران ( الدالة )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Function</a:t>
            </a:r>
            <a:endParaRPr kumimoji="0" lang="ar-S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8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إجراء الفرع العام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General  Sub  Procedure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Date Placeholder 2"/>
          <p:cNvSpPr>
            <a:spLocks noGrp="1"/>
          </p:cNvSpPr>
          <p:nvPr>
            <p:ph type="dt" sz="half" idx="10"/>
          </p:nvPr>
        </p:nvSpPr>
        <p:spPr/>
        <p:txBody>
          <a:bodyPr/>
          <a:lstStyle/>
          <a:p>
            <a:fld id="{8E4BEDAD-B3DE-43FF-94A5-CD9E66906705}" type="datetime1">
              <a:rPr lang="en-US" smtClean="0"/>
              <a:pPr/>
              <a:t>01-Jun-11</a:t>
            </a:fld>
            <a:endParaRPr lang="en-US"/>
          </a:p>
        </p:txBody>
      </p:sp>
      <p:sp>
        <p:nvSpPr>
          <p:cNvPr id="4" name="Slide Number Placeholder 3"/>
          <p:cNvSpPr>
            <a:spLocks noGrp="1"/>
          </p:cNvSpPr>
          <p:nvPr>
            <p:ph type="sldNum" sz="quarter" idx="12"/>
          </p:nvPr>
        </p:nvSpPr>
        <p:spPr/>
        <p:txBody>
          <a:bodyPr/>
          <a:lstStyle/>
          <a:p>
            <a:fld id="{728405A0-CC59-470C-873B-679805DFC862}"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1745">
                                            <p:txEl>
                                              <p:pRg st="0" end="0"/>
                                            </p:txEl>
                                          </p:spTgt>
                                        </p:tgtEl>
                                        <p:attrNameLst>
                                          <p:attrName>style.visibility</p:attrName>
                                        </p:attrNameLst>
                                      </p:cBhvr>
                                      <p:to>
                                        <p:strVal val="visible"/>
                                      </p:to>
                                    </p:set>
                                    <p:anim calcmode="lin" valueType="num">
                                      <p:cBhvr>
                                        <p:cTn id="7" dur="2000" fill="hold"/>
                                        <p:tgtEl>
                                          <p:spTgt spid="3174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3174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31745">
                                            <p:txEl>
                                              <p:pRg st="0" end="0"/>
                                            </p:txEl>
                                          </p:spTgt>
                                        </p:tgtEl>
                                        <p:attrNameLst>
                                          <p:attrName>ppt_y</p:attrName>
                                        </p:attrNameLst>
                                      </p:cBhvr>
                                      <p:tavLst>
                                        <p:tav tm="0">
                                          <p:val>
                                            <p:strVal val="#ppt_y"/>
                                          </p:val>
                                        </p:tav>
                                        <p:tav tm="100000">
                                          <p:val>
                                            <p:strVal val="#ppt_y"/>
                                          </p:val>
                                        </p:tav>
                                      </p:tavLst>
                                    </p:anim>
                                    <p:animEffect transition="in" filter="fade">
                                      <p:cBhvr>
                                        <p:cTn id="10" dur="2000"/>
                                        <p:tgtEl>
                                          <p:spTgt spid="3174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nodeType="clickEffect">
                                  <p:stCondLst>
                                    <p:cond delay="0"/>
                                  </p:stCondLst>
                                  <p:iterate type="lt">
                                    <p:tmPct val="50000"/>
                                  </p:iterate>
                                  <p:childTnLst>
                                    <p:set>
                                      <p:cBhvr>
                                        <p:cTn id="14" dur="1" fill="hold">
                                          <p:stCondLst>
                                            <p:cond delay="0"/>
                                          </p:stCondLst>
                                        </p:cTn>
                                        <p:tgtEl>
                                          <p:spTgt spid="31745">
                                            <p:txEl>
                                              <p:pRg st="2" end="2"/>
                                            </p:txEl>
                                          </p:spTgt>
                                        </p:tgtEl>
                                        <p:attrNameLst>
                                          <p:attrName>style.visibility</p:attrName>
                                        </p:attrNameLst>
                                      </p:cBhvr>
                                      <p:to>
                                        <p:strVal val="visible"/>
                                      </p:to>
                                    </p:set>
                                    <p:set>
                                      <p:cBhvr>
                                        <p:cTn id="15" dur="228" fill="hold">
                                          <p:stCondLst>
                                            <p:cond delay="0"/>
                                          </p:stCondLst>
                                        </p:cTn>
                                        <p:tgtEl>
                                          <p:spTgt spid="31745">
                                            <p:txEl>
                                              <p:pRg st="2" end="2"/>
                                            </p:txEl>
                                          </p:spTgt>
                                        </p:tgtEl>
                                        <p:attrNameLst>
                                          <p:attrName>style.rotation</p:attrName>
                                        </p:attrNameLst>
                                      </p:cBhvr>
                                      <p:to>
                                        <p:strVal val="-45.0"/>
                                      </p:to>
                                    </p:set>
                                    <p:anim calcmode="lin" valueType="num">
                                      <p:cBhvr>
                                        <p:cTn id="16" dur="228" fill="hold">
                                          <p:stCondLst>
                                            <p:cond delay="228"/>
                                          </p:stCondLst>
                                        </p:cTn>
                                        <p:tgtEl>
                                          <p:spTgt spid="31745">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228" fill="hold">
                                          <p:stCondLst>
                                            <p:cond delay="0"/>
                                          </p:stCondLst>
                                        </p:cTn>
                                        <p:tgtEl>
                                          <p:spTgt spid="31745">
                                            <p:txEl>
                                              <p:pRg st="2" end="2"/>
                                            </p:txEl>
                                          </p:spTgt>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8"/>
                                          </p:stCondLst>
                                        </p:cTn>
                                        <p:tgtEl>
                                          <p:spTgt spid="31745">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31745">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nodeType="clickEffect">
                                  <p:stCondLst>
                                    <p:cond delay="0"/>
                                  </p:stCondLst>
                                  <p:childTnLst>
                                    <p:set>
                                      <p:cBhvr>
                                        <p:cTn id="23" dur="1" fill="hold">
                                          <p:stCondLst>
                                            <p:cond delay="0"/>
                                          </p:stCondLst>
                                        </p:cTn>
                                        <p:tgtEl>
                                          <p:spTgt spid="31745">
                                            <p:txEl>
                                              <p:pRg st="4" end="4"/>
                                            </p:txEl>
                                          </p:spTgt>
                                        </p:tgtEl>
                                        <p:attrNameLst>
                                          <p:attrName>style.visibility</p:attrName>
                                        </p:attrNameLst>
                                      </p:cBhvr>
                                      <p:to>
                                        <p:strVal val="visible"/>
                                      </p:to>
                                    </p:set>
                                    <p:anim calcmode="lin" valueType="num">
                                      <p:cBhvr>
                                        <p:cTn id="24" dur="2000" fill="hold"/>
                                        <p:tgtEl>
                                          <p:spTgt spid="3174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2000" fill="hold"/>
                                        <p:tgtEl>
                                          <p:spTgt spid="3174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2000" fill="hold"/>
                                        <p:tgtEl>
                                          <p:spTgt spid="3174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2000" fill="hold"/>
                                        <p:tgtEl>
                                          <p:spTgt spid="3174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nodeType="clickEffect">
                                  <p:stCondLst>
                                    <p:cond delay="0"/>
                                  </p:stCondLst>
                                  <p:childTnLst>
                                    <p:set>
                                      <p:cBhvr>
                                        <p:cTn id="31" dur="1" fill="hold">
                                          <p:stCondLst>
                                            <p:cond delay="0"/>
                                          </p:stCondLst>
                                        </p:cTn>
                                        <p:tgtEl>
                                          <p:spTgt spid="31745">
                                            <p:txEl>
                                              <p:pRg st="6" end="6"/>
                                            </p:txEl>
                                          </p:spTgt>
                                        </p:tgtEl>
                                        <p:attrNameLst>
                                          <p:attrName>style.visibility</p:attrName>
                                        </p:attrNameLst>
                                      </p:cBhvr>
                                      <p:to>
                                        <p:strVal val="visible"/>
                                      </p:to>
                                    </p:set>
                                    <p:anim calcmode="lin" valueType="num">
                                      <p:cBhvr>
                                        <p:cTn id="32" dur="5000" fill="hold"/>
                                        <p:tgtEl>
                                          <p:spTgt spid="31745">
                                            <p:txEl>
                                              <p:pRg st="6" end="6"/>
                                            </p:txEl>
                                          </p:spTgt>
                                        </p:tgtEl>
                                        <p:attrNameLst>
                                          <p:attrName>ppt_w</p:attrName>
                                        </p:attrNameLst>
                                      </p:cBhvr>
                                      <p:tavLst>
                                        <p:tav tm="0" fmla="#ppt_w*sin(2.5*pi*$)">
                                          <p:val>
                                            <p:fltVal val="0"/>
                                          </p:val>
                                        </p:tav>
                                        <p:tav tm="100000">
                                          <p:val>
                                            <p:fltVal val="1"/>
                                          </p:val>
                                        </p:tav>
                                      </p:tavLst>
                                    </p:anim>
                                    <p:anim calcmode="lin" valueType="num">
                                      <p:cBhvr>
                                        <p:cTn id="33" dur="5000" fill="hold"/>
                                        <p:tgtEl>
                                          <p:spTgt spid="31745">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SA" sz="3200" b="1" dirty="0" smtClean="0">
                <a:solidFill>
                  <a:schemeClr val="accent2"/>
                </a:solidFill>
              </a:rPr>
              <a:t>تعريف</a:t>
            </a:r>
            <a:r>
              <a:rPr lang="ar-SA" dirty="0" smtClean="0"/>
              <a:t> : الحدث هو إشعار لنموذج ، أو أداة لتنفيذ إجراء معين ، مرتبط بذلك الحدث.</a:t>
            </a:r>
          </a:p>
          <a:p>
            <a:pPr algn="r" rtl="1"/>
            <a:endParaRPr lang="en-US" dirty="0" smtClean="0"/>
          </a:p>
          <a:p>
            <a:pPr algn="r" rtl="1"/>
            <a:r>
              <a:rPr lang="ar-SA" sz="3200" b="1" dirty="0" smtClean="0">
                <a:solidFill>
                  <a:schemeClr val="accent2"/>
                </a:solidFill>
              </a:rPr>
              <a:t>مصدر</a:t>
            </a:r>
            <a:r>
              <a:rPr lang="ar-SA" b="1" dirty="0" smtClean="0"/>
              <a:t> </a:t>
            </a:r>
            <a:r>
              <a:rPr lang="ar-SA" sz="3200" b="1" dirty="0" smtClean="0">
                <a:solidFill>
                  <a:schemeClr val="accent2"/>
                </a:solidFill>
              </a:rPr>
              <a:t>الإجراء</a:t>
            </a:r>
            <a:r>
              <a:rPr lang="ar-SA" b="1" dirty="0" smtClean="0"/>
              <a:t> </a:t>
            </a:r>
            <a:r>
              <a:rPr lang="ar-SA" dirty="0" smtClean="0"/>
              <a:t>: أ) المستخدم من خلال نقر الفأرة أو تحريكها أو النقر  </a:t>
            </a:r>
          </a:p>
          <a:p>
            <a:pPr algn="r" rtl="1">
              <a:buNone/>
            </a:pPr>
            <a:r>
              <a:rPr lang="ar-SA" dirty="0" smtClean="0"/>
              <a:t>				على  زر في لوحة المفاتيح .</a:t>
            </a:r>
            <a:endParaRPr lang="en-US" dirty="0" smtClean="0"/>
          </a:p>
          <a:p>
            <a:pPr algn="r" rtl="1">
              <a:buNone/>
            </a:pPr>
            <a:r>
              <a:rPr lang="ar-SA" dirty="0" smtClean="0"/>
              <a:t>			    ب) لغة فيجول بيسك ذاتها</a:t>
            </a:r>
            <a:endParaRPr lang="en-US" dirty="0" smtClean="0"/>
          </a:p>
          <a:p>
            <a:pPr algn="r" rtl="1"/>
            <a:endParaRPr lang="en-US" dirty="0"/>
          </a:p>
        </p:txBody>
      </p:sp>
      <p:sp>
        <p:nvSpPr>
          <p:cNvPr id="3" name="Title 2"/>
          <p:cNvSpPr>
            <a:spLocks noGrp="1"/>
          </p:cNvSpPr>
          <p:nvPr>
            <p:ph type="title"/>
          </p:nvPr>
        </p:nvSpPr>
        <p:spPr/>
        <p:txBody>
          <a:bodyPr>
            <a:normAutofit/>
          </a:bodyPr>
          <a:lstStyle/>
          <a:p>
            <a:pPr algn="ctr" rtl="1"/>
            <a:r>
              <a:rPr lang="ar-SA" sz="4800" b="1" u="sng" dirty="0" smtClean="0"/>
              <a:t>إجراء الحدث </a:t>
            </a:r>
            <a:r>
              <a:rPr lang="en-US" sz="4800" b="1" u="sng" dirty="0" smtClean="0"/>
              <a:t>Event  Procedure </a:t>
            </a:r>
            <a:endParaRPr lang="en-US" sz="4800" dirty="0"/>
          </a:p>
        </p:txBody>
      </p:sp>
      <p:sp>
        <p:nvSpPr>
          <p:cNvPr id="4" name="Date Placeholder 3"/>
          <p:cNvSpPr>
            <a:spLocks noGrp="1"/>
          </p:cNvSpPr>
          <p:nvPr>
            <p:ph type="dt" sz="half" idx="14"/>
          </p:nvPr>
        </p:nvSpPr>
        <p:spPr/>
        <p:txBody>
          <a:bodyPr/>
          <a:lstStyle/>
          <a:p>
            <a:fld id="{7053116B-5D89-4138-AE76-6E2EC293B6B6}" type="datetime1">
              <a:rPr lang="en-US" smtClean="0"/>
              <a:pPr/>
              <a:t>01-Jun-11</a:t>
            </a:fld>
            <a:endParaRPr lang="en-US"/>
          </a:p>
        </p:txBody>
      </p:sp>
      <p:sp>
        <p:nvSpPr>
          <p:cNvPr id="5" name="Slide Number Placeholder 4"/>
          <p:cNvSpPr>
            <a:spLocks noGrp="1"/>
          </p:cNvSpPr>
          <p:nvPr>
            <p:ph type="sldNum" sz="quarter" idx="15"/>
          </p:nvPr>
        </p:nvSpPr>
        <p:spPr/>
        <p:txBody>
          <a:bodyPr/>
          <a:lstStyle/>
          <a:p>
            <a:fld id="{728405A0-CC59-470C-873B-679805DFC862}"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2">
                                            <p:txEl>
                                              <p:pRg st="0" end="0"/>
                                            </p:txEl>
                                          </p:spTgt>
                                        </p:tgtEl>
                                        <p:attrNameLst>
                                          <p:attrName>ppt_x</p:attrName>
                                        </p:attrNameLst>
                                      </p:cBhvr>
                                    </p:anim>
                                    <p:anim from="0" to="-1.0" calcmode="lin" valueType="num">
                                      <p:cBhvr>
                                        <p:cTn id="16" dur="200" decel="50000" autoRev="1" fill="hold">
                                          <p:stCondLst>
                                            <p:cond delay="600"/>
                                          </p:stCondLst>
                                        </p:cTn>
                                        <p:tgtEl>
                                          <p:spTgt spid="2">
                                            <p:txEl>
                                              <p:pRg st="0" end="0"/>
                                            </p:txEl>
                                          </p:spTgt>
                                        </p:tgtEl>
                                        <p:attrNameLst>
                                          <p:attrName>xshear</p:attrName>
                                        </p:attrNameLst>
                                      </p:cBhvr>
                                    </p:anim>
                                    <p:animScale>
                                      <p:cBhvr>
                                        <p:cTn id="17" dur="200" decel="100000" autoRev="1" fill="hold">
                                          <p:stCondLst>
                                            <p:cond delay="600"/>
                                          </p:stCondLst>
                                        </p:cTn>
                                        <p:tgtEl>
                                          <p:spTgt spid="2">
                                            <p:txEl>
                                              <p:pRg st="0" end="0"/>
                                            </p:txEl>
                                          </p:spTgt>
                                        </p:tgtEl>
                                      </p:cBhvr>
                                      <p:from x="100000" y="100000"/>
                                      <p:to x="80000" y="100000"/>
                                    </p:animScale>
                                    <p:anim by="(#ppt_h/3+#ppt_w*0.1)" calcmode="lin" valueType="num">
                                      <p:cBhvr additive="sum">
                                        <p:cTn id="18" dur="200" decel="100000" autoRev="1" fill="hold">
                                          <p:stCondLst>
                                            <p:cond delay="600"/>
                                          </p:stCondLst>
                                        </p:cTn>
                                        <p:tgtEl>
                                          <p:spTgt spid="2">
                                            <p:txEl>
                                              <p:pRg st="0" end="0"/>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50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26"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
                                            <p:txEl>
                                              <p:pRg st="2" end="2"/>
                                            </p:txEl>
                                          </p:spTgt>
                                        </p:tgtEl>
                                      </p:cBhvr>
                                    </p:animEffect>
                                  </p:childTnLst>
                                </p:cTn>
                              </p:par>
                              <p:par>
                                <p:cTn id="31" presetID="25" presetClass="entr" presetSubtype="0"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p:cTn id="33" dur="500" decel="50000" fill="hold">
                                          <p:stCondLst>
                                            <p:cond delay="0"/>
                                          </p:stCondLst>
                                        </p:cTn>
                                        <p:tgtEl>
                                          <p:spTgt spid="2">
                                            <p:txEl>
                                              <p:pRg st="3" end="3"/>
                                            </p:txEl>
                                          </p:spTgt>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2">
                                            <p:txEl>
                                              <p:pRg st="3" end="3"/>
                                            </p:txEl>
                                          </p:spTgt>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2">
                                            <p:txEl>
                                              <p:pRg st="3" end="3"/>
                                            </p:txEl>
                                          </p:spTgt>
                                        </p:tgtEl>
                                        <p:attrNameLst>
                                          <p:attrName>ppt_w</p:attrName>
                                        </p:attrNameLst>
                                      </p:cBhvr>
                                      <p:tavLst>
                                        <p:tav tm="0">
                                          <p:val>
                                            <p:strVal val="#ppt_w*.05"/>
                                          </p:val>
                                        </p:tav>
                                        <p:tav tm="100000">
                                          <p:val>
                                            <p:strVal val="#ppt_w"/>
                                          </p:val>
                                        </p:tav>
                                      </p:tavLst>
                                    </p:anim>
                                    <p:anim calcmode="lin" valueType="num">
                                      <p:cBhvr>
                                        <p:cTn id="36" dur="10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2">
                                            <p:txEl>
                                              <p:pRg st="3" end="3"/>
                                            </p:txEl>
                                          </p:spTgt>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2">
                                            <p:txEl>
                                              <p:pRg st="3" end="3"/>
                                            </p:txEl>
                                          </p:spTgt>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2">
                                            <p:txEl>
                                              <p:pRg st="3" end="3"/>
                                            </p:txEl>
                                          </p:spTgt>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2">
                                            <p:txEl>
                                              <p:pRg st="3" end="3"/>
                                            </p:txEl>
                                          </p:spTgt>
                                        </p:tgtEl>
                                      </p:cBhvr>
                                    </p:animEffect>
                                  </p:childTnLst>
                                </p:cTn>
                              </p:par>
                              <p:par>
                                <p:cTn id="41" presetID="25" presetClass="entr" presetSubtype="0" fill="hold" nodeType="with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p:cTn id="43" dur="500" decel="50000" fill="hold">
                                          <p:stCondLst>
                                            <p:cond delay="0"/>
                                          </p:stCondLst>
                                        </p:cTn>
                                        <p:tgtEl>
                                          <p:spTgt spid="2">
                                            <p:txEl>
                                              <p:pRg st="4" end="4"/>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
                                            <p:txEl>
                                              <p:pRg st="4" end="4"/>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
                                            <p:txEl>
                                              <p:pRg st="4" end="4"/>
                                            </p:txEl>
                                          </p:spTgt>
                                        </p:tgtEl>
                                        <p:attrNameLst>
                                          <p:attrName>ppt_w</p:attrName>
                                        </p:attrNameLst>
                                      </p:cBhvr>
                                      <p:tavLst>
                                        <p:tav tm="0">
                                          <p:val>
                                            <p:strVal val="#ppt_w*.05"/>
                                          </p:val>
                                        </p:tav>
                                        <p:tav tm="100000">
                                          <p:val>
                                            <p:strVal val="#ppt_w"/>
                                          </p:val>
                                        </p:tav>
                                      </p:tavLst>
                                    </p:anim>
                                    <p:anim calcmode="lin" valueType="num">
                                      <p:cBhvr>
                                        <p:cTn id="46" dur="10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
                                            <p:txEl>
                                              <p:pRg st="4" end="4"/>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
                                            <p:txEl>
                                              <p:pRg st="4" end="4"/>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
                                            <p:txEl>
                                              <p:pRg st="4" end="4"/>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b="1" u="sng" dirty="0" smtClean="0"/>
              <a:t>مثال 3 :</a:t>
            </a:r>
            <a:endParaRPr lang="en-US" dirty="0"/>
          </a:p>
        </p:txBody>
      </p:sp>
      <p:sp>
        <p:nvSpPr>
          <p:cNvPr id="3" name="Content Placeholder 2"/>
          <p:cNvSpPr>
            <a:spLocks noGrp="1"/>
          </p:cNvSpPr>
          <p:nvPr>
            <p:ph idx="1"/>
          </p:nvPr>
        </p:nvSpPr>
        <p:spPr/>
        <p:txBody>
          <a:bodyPr/>
          <a:lstStyle/>
          <a:p>
            <a:pPr algn="r" rtl="1"/>
            <a:r>
              <a:rPr lang="ar-SA" dirty="0" smtClean="0"/>
              <a:t>اكتب برنامجاً بلغة فيجول بيسك بمجرد تحريك مؤشر الفأرة فوق سطح أداة التسمية </a:t>
            </a:r>
            <a:r>
              <a:rPr lang="en-US" dirty="0" smtClean="0"/>
              <a:t>Label1</a:t>
            </a:r>
            <a:r>
              <a:rPr lang="ar-SA" dirty="0" smtClean="0"/>
              <a:t> ، يقوم البرنامج بإظهار العبارة " تكنولوجيا المعلومات " على سطح تلك الأداة ، وتحويل لون خلفيتها إلى أصفر.</a:t>
            </a:r>
          </a:p>
          <a:p>
            <a:pPr algn="r" rtl="1"/>
            <a:r>
              <a:rPr lang="ar-SA" b="1" dirty="0" smtClean="0"/>
              <a:t>الحل : </a:t>
            </a:r>
            <a:r>
              <a:rPr lang="ar-SA" sz="2000" dirty="0" smtClean="0"/>
              <a:t>تصميم الواجهة : صمم واجهة البرنامج بحيث يبدو النموذج  </a:t>
            </a:r>
            <a:r>
              <a:rPr lang="en-US" sz="2000" dirty="0" smtClean="0"/>
              <a:t>Form1</a:t>
            </a:r>
            <a:r>
              <a:rPr lang="ar-SA" sz="2000" dirty="0" smtClean="0"/>
              <a:t> كما في الشكل المجاور: </a:t>
            </a:r>
            <a:endParaRPr lang="en-US" sz="2000" dirty="0"/>
          </a:p>
        </p:txBody>
      </p:sp>
      <p:pic>
        <p:nvPicPr>
          <p:cNvPr id="4" name="Picture 3"/>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676400" y="3810000"/>
            <a:ext cx="4038600" cy="2895600"/>
          </a:xfrm>
          <a:prstGeom prst="rect">
            <a:avLst/>
          </a:prstGeom>
          <a:noFill/>
          <a:ln>
            <a:noFill/>
          </a:ln>
          <a:extLst>
            <a:ext uri="{909E8E84-426E-40DD-AFC4-6F175D3DCCD1}">
              <a14:hiddenFill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solidFill>
                  <a:srgbClr val="FFFFFF" mc:Ignorable=""/>
                </a:solidFill>
              </a14:hiddenFill>
            </a:ext>
            <a:ext uri="{91240B29-F687-4F45-9708-019B960494DF}">
              <a14:hiddenLine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w="9525">
                <a:solidFill>
                  <a:srgbClr val="000000" mc:Ignorable=""/>
                </a:solidFill>
                <a:miter lim="800000"/>
                <a:headEnd/>
                <a:tailEnd/>
              </a14:hiddenLine>
            </a:ext>
          </a:extLst>
        </p:spPr>
      </p:pic>
      <p:sp>
        <p:nvSpPr>
          <p:cNvPr id="5" name="Date Placeholder 4"/>
          <p:cNvSpPr>
            <a:spLocks noGrp="1"/>
          </p:cNvSpPr>
          <p:nvPr>
            <p:ph type="dt" sz="half" idx="10"/>
          </p:nvPr>
        </p:nvSpPr>
        <p:spPr/>
        <p:txBody>
          <a:bodyPr/>
          <a:lstStyle/>
          <a:p>
            <a:fld id="{E14B1E06-D0B9-49DD-8B1E-CE0C91290E82}" type="datetime1">
              <a:rPr lang="en-US" smtClean="0"/>
              <a:pPr/>
              <a:t>01-Jun-11</a:t>
            </a:fld>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8)">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anim calcmode="lin" valueType="num">
                                      <p:cBhvr>
                                        <p:cTn id="18" dur="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9"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nodeType="clickEffect">
                                  <p:stCondLst>
                                    <p:cond delay="0"/>
                                  </p:stCondLst>
                                  <p:childTnLst>
                                    <p:animRot by="21600000">
                                      <p:cBhvr>
                                        <p:cTn id="23"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4800" dirty="0" smtClean="0">
                <a:cs typeface="Al-Mujahed Free" pitchFamily="2" charset="-78"/>
              </a:rPr>
              <a:t>مقدمة</a:t>
            </a:r>
            <a:endParaRPr lang="en-US" sz="4800" dirty="0">
              <a:cs typeface="Al-Mujahed Free" pitchFamily="2" charset="-78"/>
            </a:endParaRPr>
          </a:p>
        </p:txBody>
      </p:sp>
      <p:sp>
        <p:nvSpPr>
          <p:cNvPr id="3" name="Content Placeholder 2"/>
          <p:cNvSpPr>
            <a:spLocks noGrp="1"/>
          </p:cNvSpPr>
          <p:nvPr>
            <p:ph idx="1"/>
          </p:nvPr>
        </p:nvSpPr>
        <p:spPr/>
        <p:txBody>
          <a:bodyPr>
            <a:normAutofit fontScale="92500" lnSpcReduction="20000"/>
          </a:bodyPr>
          <a:lstStyle/>
          <a:p>
            <a:pPr algn="r" rtl="1">
              <a:buFont typeface="Wingdings" pitchFamily="2" charset="2"/>
              <a:buChar char="ü"/>
            </a:pPr>
            <a:r>
              <a:rPr lang="ar-SA" b="1" dirty="0" smtClean="0"/>
              <a:t>أجزاء</a:t>
            </a:r>
            <a:r>
              <a:rPr lang="ar-SA" dirty="0" smtClean="0"/>
              <a:t> البرنامج في لغة </a:t>
            </a:r>
            <a:r>
              <a:rPr lang="en-US" dirty="0" smtClean="0"/>
              <a:t>VB</a:t>
            </a:r>
            <a:r>
              <a:rPr lang="ar-SA" dirty="0" smtClean="0"/>
              <a:t> هي : رسومات، وأيقونات، وقوائم، ورموز.</a:t>
            </a:r>
            <a:endParaRPr lang="en-US" dirty="0" smtClean="0"/>
          </a:p>
          <a:p>
            <a:pPr algn="r" rtl="1">
              <a:buFont typeface="Wingdings" pitchFamily="2" charset="2"/>
              <a:buChar char="ü"/>
            </a:pPr>
            <a:r>
              <a:rPr lang="ar-SA" b="1" dirty="0" smtClean="0"/>
              <a:t>يتكون</a:t>
            </a:r>
            <a:r>
              <a:rPr lang="ar-SA" dirty="0" smtClean="0"/>
              <a:t> البرنامج من عدد من الملفات وهذه الملفات تضم النموذج ( </a:t>
            </a:r>
            <a:r>
              <a:rPr lang="en-US" dirty="0" smtClean="0"/>
              <a:t>Form </a:t>
            </a:r>
            <a:r>
              <a:rPr lang="ar-SA" dirty="0" smtClean="0"/>
              <a:t> ) والملف الرئيسي ( </a:t>
            </a:r>
            <a:r>
              <a:rPr lang="en-US" dirty="0" smtClean="0"/>
              <a:t>Project</a:t>
            </a:r>
            <a:r>
              <a:rPr lang="ar-SA" dirty="0" smtClean="0"/>
              <a:t> )</a:t>
            </a:r>
            <a:endParaRPr lang="en-US" dirty="0" smtClean="0"/>
          </a:p>
          <a:p>
            <a:pPr algn="r" rtl="1">
              <a:buNone/>
            </a:pPr>
            <a:r>
              <a:rPr lang="ar-SA" b="1" dirty="0" smtClean="0"/>
              <a:t>مراحل كتابة البرنامج</a:t>
            </a:r>
            <a:r>
              <a:rPr lang="ar-SA" dirty="0" smtClean="0"/>
              <a:t> : </a:t>
            </a:r>
            <a:endParaRPr lang="en-US" dirty="0" smtClean="0"/>
          </a:p>
          <a:p>
            <a:pPr lvl="0" algn="r" rtl="1">
              <a:buFont typeface="Wingdings" pitchFamily="2" charset="2"/>
              <a:buChar char="ü"/>
            </a:pPr>
            <a:r>
              <a:rPr lang="ar-SA" b="1" dirty="0" smtClean="0"/>
              <a:t>تصميم واجهة البرنامج </a:t>
            </a:r>
            <a:r>
              <a:rPr lang="ar-SA" dirty="0" smtClean="0"/>
              <a:t>: </a:t>
            </a:r>
            <a:r>
              <a:rPr lang="ar-SA" sz="2400" dirty="0" smtClean="0"/>
              <a:t>يتم إدخال البيانات وإخراجها من خلال أطر النموذج ( </a:t>
            </a:r>
            <a:r>
              <a:rPr lang="en-US" sz="2400" dirty="0" smtClean="0"/>
              <a:t>Forms</a:t>
            </a:r>
            <a:r>
              <a:rPr lang="ar-SA" sz="2400" dirty="0" smtClean="0"/>
              <a:t> ) ، حيث يتم وضع صناديق الإدخال والإخراج وأزرار التحكم على هذه النماذج.</a:t>
            </a:r>
            <a:endParaRPr lang="en-US" sz="2400" dirty="0" smtClean="0"/>
          </a:p>
          <a:p>
            <a:pPr lvl="0" algn="r" rtl="1">
              <a:buFont typeface="Wingdings" pitchFamily="2" charset="2"/>
              <a:buChar char="ü"/>
            </a:pPr>
            <a:r>
              <a:rPr lang="ar-SA" b="1" dirty="0" smtClean="0"/>
              <a:t>ضبط الخصائص.</a:t>
            </a:r>
            <a:endParaRPr lang="en-US" b="1" dirty="0" smtClean="0"/>
          </a:p>
          <a:p>
            <a:pPr lvl="0" algn="r" rtl="1">
              <a:buFont typeface="Wingdings" pitchFamily="2" charset="2"/>
              <a:buChar char="ü"/>
            </a:pPr>
            <a:r>
              <a:rPr lang="ar-SA" b="1" dirty="0" smtClean="0"/>
              <a:t>كتابة التعليمات حسب قواعد اللغة.</a:t>
            </a:r>
            <a:endParaRPr lang="en-US" b="1" dirty="0" smtClean="0"/>
          </a:p>
          <a:p>
            <a:pPr lvl="0" algn="r" rtl="1">
              <a:buFont typeface="Wingdings" pitchFamily="2" charset="2"/>
              <a:buChar char="ü"/>
            </a:pPr>
            <a:r>
              <a:rPr lang="ar-SA" b="1" dirty="0" smtClean="0"/>
              <a:t>تنفيذ البرنامج : </a:t>
            </a:r>
            <a:r>
              <a:rPr lang="ar-SA" sz="2400" dirty="0" smtClean="0"/>
              <a:t>يمكن تنفيذ البرنامج بالنقر على </a:t>
            </a:r>
            <a:r>
              <a:rPr lang="en-US" sz="2400" dirty="0" smtClean="0"/>
              <a:t>Start</a:t>
            </a:r>
            <a:r>
              <a:rPr lang="ar-SA" sz="2400" dirty="0" smtClean="0"/>
              <a:t> من قائمة </a:t>
            </a:r>
            <a:r>
              <a:rPr lang="en-US" sz="2400" dirty="0" smtClean="0"/>
              <a:t>Run</a:t>
            </a:r>
            <a:r>
              <a:rPr lang="ar-SA" sz="2400" dirty="0" smtClean="0"/>
              <a:t> أو باستخدام المفتاح </a:t>
            </a:r>
            <a:r>
              <a:rPr lang="en-US" sz="2400" dirty="0" smtClean="0"/>
              <a:t>F5 </a:t>
            </a:r>
            <a:r>
              <a:rPr lang="ar-SA" sz="2400" dirty="0" smtClean="0"/>
              <a:t> أو النقر على زر التنفيذ الموجود في شريط قياسي </a:t>
            </a:r>
            <a:r>
              <a:rPr lang="ar-SA" dirty="0" smtClean="0"/>
              <a:t>( ► ).</a:t>
            </a:r>
            <a:endParaRPr lang="en-US" dirty="0" smtClean="0"/>
          </a:p>
          <a:p>
            <a:pPr algn="r" rtl="1">
              <a:buFont typeface="Wingdings" pitchFamily="2" charset="2"/>
              <a:buChar char="ü"/>
            </a:pPr>
            <a:r>
              <a:rPr lang="ar-SA" sz="2400" dirty="0" smtClean="0"/>
              <a:t>المتغير في لغة </a:t>
            </a:r>
            <a:r>
              <a:rPr lang="en-US" sz="2400" dirty="0" smtClean="0"/>
              <a:t>VB</a:t>
            </a:r>
            <a:r>
              <a:rPr lang="ar-SA" sz="2400" dirty="0" smtClean="0"/>
              <a:t> هو اسم لمكان في ذاكرة الحاسوب، ويستوعب كل متغير نوعاً خاصاً من البيانات ويتناسب حجم المكان المخصص له في ذاكرة الحاسوب مع نوع المتغير.</a:t>
            </a:r>
            <a:endParaRPr lang="en-US" sz="2400" dirty="0"/>
          </a:p>
        </p:txBody>
      </p:sp>
      <p:sp>
        <p:nvSpPr>
          <p:cNvPr id="4" name="Date Placeholder 3"/>
          <p:cNvSpPr>
            <a:spLocks noGrp="1"/>
          </p:cNvSpPr>
          <p:nvPr>
            <p:ph type="dt" sz="half" idx="10"/>
          </p:nvPr>
        </p:nvSpPr>
        <p:spPr/>
        <p:txBody>
          <a:bodyPr/>
          <a:lstStyle/>
          <a:p>
            <a:fld id="{BCB4C1EC-8E25-470A-A472-E043220FDECB}" type="datetime1">
              <a:rPr lang="en-US" smtClean="0"/>
              <a:pPr/>
              <a:t>01-Jun-11</a:t>
            </a:fld>
            <a:endParaRPr lang="en-US"/>
          </a:p>
        </p:txBody>
      </p:sp>
      <p:sp>
        <p:nvSpPr>
          <p:cNvPr id="5" name="Slide Number Placeholder 4"/>
          <p:cNvSpPr>
            <a:spLocks noGrp="1"/>
          </p:cNvSpPr>
          <p:nvPr>
            <p:ph type="sldNum" sz="quarter" idx="12"/>
          </p:nvPr>
        </p:nvSpPr>
        <p:spPr/>
        <p:txBody>
          <a:bodyPr/>
          <a:lstStyle/>
          <a:p>
            <a:fld id="{728405A0-CC59-470C-873B-679805DFC862}"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4648200"/>
          </a:xfrm>
        </p:spPr>
        <p:txBody>
          <a:bodyPr>
            <a:normAutofit fontScale="90000"/>
          </a:bodyPr>
          <a:lstStyle/>
          <a:p>
            <a:pPr lvl="0" algn="r" rtl="1"/>
            <a:r>
              <a:rPr lang="ar-SA" sz="3600" dirty="0" smtClean="0">
                <a:cs typeface="Simplified Arabic" pitchFamily="2" charset="-78"/>
              </a:rPr>
              <a:t>للوصول إلى الإجراء </a:t>
            </a:r>
            <a:r>
              <a:rPr lang="en-US" sz="3600" dirty="0" err="1" smtClean="0">
                <a:cs typeface="Simplified Arabic" pitchFamily="2" charset="-78"/>
              </a:rPr>
              <a:t>label_MouseMove</a:t>
            </a:r>
            <a:r>
              <a:rPr lang="ar-SA" sz="3600" dirty="0" smtClean="0">
                <a:cs typeface="Simplified Arabic" pitchFamily="2" charset="-78"/>
              </a:rPr>
              <a:t> المرتبط بحدث تحريك مؤشر الفأرة فوق سطح التسمية </a:t>
            </a:r>
            <a:r>
              <a:rPr lang="en-US" sz="3600" dirty="0" smtClean="0">
                <a:cs typeface="Simplified Arabic" pitchFamily="2" charset="-78"/>
              </a:rPr>
              <a:t>Label1</a:t>
            </a:r>
            <a:r>
              <a:rPr lang="ar-SA" sz="3600" dirty="0" smtClean="0">
                <a:cs typeface="Simplified Arabic" pitchFamily="2" charset="-78"/>
              </a:rPr>
              <a:t> قم بالخطوات التالية :</a:t>
            </a:r>
            <a:r>
              <a:rPr lang="en-US" sz="3600" dirty="0" smtClean="0"/>
              <a:t/>
            </a:r>
            <a:br>
              <a:rPr lang="en-US" sz="3600" dirty="0" smtClean="0"/>
            </a:br>
            <a:r>
              <a:rPr lang="en-US" sz="3600" dirty="0" smtClean="0"/>
              <a:t> </a:t>
            </a:r>
            <a:r>
              <a:rPr lang="ar-SA" sz="3600" dirty="0" smtClean="0">
                <a:cs typeface="Simplified Arabic" pitchFamily="2" charset="-78"/>
              </a:rPr>
              <a:t>أثناء مرحلة تصميم البرنامج انقر مرتين في أي مكان داخل النموذج </a:t>
            </a:r>
            <a:r>
              <a:rPr lang="en-US" sz="3600" dirty="0" smtClean="0">
                <a:cs typeface="Simplified Arabic" pitchFamily="2" charset="-78"/>
              </a:rPr>
              <a:t>Form1</a:t>
            </a:r>
            <a:r>
              <a:rPr lang="ar-SA" sz="3600" dirty="0" smtClean="0">
                <a:cs typeface="Simplified Arabic" pitchFamily="2" charset="-78"/>
              </a:rPr>
              <a:t>، ستظهر نافذة البرمجة لذلك النموذج. أنقر نقرة واحدة على السهم الأيسر في أعلى نافذة برمجة النموذج ستظهر قائمة منسدلة، اختر منها اسم متلقي الحدث أي </a:t>
            </a:r>
            <a:r>
              <a:rPr lang="en-US" sz="3600" dirty="0" smtClean="0">
                <a:cs typeface="Simplified Arabic" pitchFamily="2" charset="-78"/>
              </a:rPr>
              <a:t>Label1</a:t>
            </a:r>
            <a:r>
              <a:rPr lang="ar-SA" sz="3600" dirty="0" smtClean="0">
                <a:cs typeface="Simplified Arabic" pitchFamily="2" charset="-78"/>
              </a:rPr>
              <a:t> كما في الشكل المجاور. </a:t>
            </a:r>
            <a:r>
              <a:rPr lang="en-US" sz="4000" dirty="0" smtClean="0">
                <a:cs typeface="Simplified Arabic" pitchFamily="2" charset="-78"/>
              </a:rPr>
              <a:t/>
            </a:r>
            <a:br>
              <a:rPr lang="en-US" sz="4000" dirty="0" smtClean="0">
                <a:cs typeface="Simplified Arabic" pitchFamily="2" charset="-78"/>
              </a:rPr>
            </a:br>
            <a:r>
              <a:rPr lang="en-US" sz="2400" dirty="0" smtClean="0"/>
              <a:t/>
            </a:r>
            <a:br>
              <a:rPr lang="en-US" sz="2400" dirty="0" smtClean="0"/>
            </a:br>
            <a:endParaRPr lang="en-US" sz="2400" dirty="0"/>
          </a:p>
        </p:txBody>
      </p:sp>
      <p:pic>
        <p:nvPicPr>
          <p:cNvPr id="4" name="Content Placeholder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828800" y="3962400"/>
            <a:ext cx="3581400" cy="2362200"/>
          </a:xfrm>
          <a:prstGeom prst="rect">
            <a:avLst/>
          </a:prstGeom>
          <a:noFill/>
          <a:ln>
            <a:noFill/>
          </a:ln>
          <a:extLst>
            <a:ext uri="{909E8E84-426E-40DD-AFC4-6F175D3DCCD1}">
              <a14:hiddenFill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solidFill>
                  <a:srgbClr val="FFFFFF" mc:Ignorable=""/>
                </a:solidFill>
              </a14:hiddenFill>
            </a:ext>
            <a:ext uri="{91240B29-F687-4F45-9708-019B960494DF}">
              <a14:hiddenLine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w="9525">
                <a:solidFill>
                  <a:srgbClr val="000000" mc:Ignorable=""/>
                </a:solidFill>
                <a:miter lim="800000"/>
                <a:headEnd/>
                <a:tailEnd/>
              </a14:hiddenLine>
            </a:ext>
          </a:extLst>
        </p:spPr>
      </p:pic>
      <p:sp>
        <p:nvSpPr>
          <p:cNvPr id="5" name="Date Placeholder 4"/>
          <p:cNvSpPr>
            <a:spLocks noGrp="1"/>
          </p:cNvSpPr>
          <p:nvPr>
            <p:ph type="dt" sz="half" idx="10"/>
          </p:nvPr>
        </p:nvSpPr>
        <p:spPr/>
        <p:txBody>
          <a:bodyPr/>
          <a:lstStyle/>
          <a:p>
            <a:fld id="{4DA09668-AADF-4C72-874F-773F79A2E091}" type="datetime1">
              <a:rPr lang="en-US" smtClean="0"/>
              <a:pPr/>
              <a:t>01-Jun-11</a:t>
            </a:fld>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0" fill="hold"/>
                                        <p:tgtEl>
                                          <p:spTgt spid="4"/>
                                        </p:tgtEl>
                                        <p:attrNameLst>
                                          <p:attrName>ppt_w</p:attrName>
                                        </p:attrNameLst>
                                      </p:cBhvr>
                                      <p:tavLst>
                                        <p:tav tm="0" fmla="#ppt_w*sin(2.5*pi*$)">
                                          <p:val>
                                            <p:fltVal val="0"/>
                                          </p:val>
                                        </p:tav>
                                        <p:tav tm="100000">
                                          <p:val>
                                            <p:fltVal val="1"/>
                                          </p:val>
                                        </p:tav>
                                      </p:tavLst>
                                    </p:anim>
                                    <p:anim calcmode="lin" valueType="num">
                                      <p:cBhvr>
                                        <p:cTn id="16"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85800"/>
            <a:ext cx="7620000" cy="2062103"/>
          </a:xfrm>
          <a:prstGeom prst="rect">
            <a:avLst/>
          </a:prstGeom>
        </p:spPr>
        <p:txBody>
          <a:bodyPr wrap="square">
            <a:spAutoFit/>
          </a:bodyPr>
          <a:lstStyle/>
          <a:p>
            <a:pPr algn="r" rtl="1"/>
            <a:r>
              <a:rPr lang="ar-SA" sz="3200" dirty="0"/>
              <a:t>انقر مرة واحدة على السهم الأيمن في أعلى نافذة برمجة النموذج </a:t>
            </a:r>
            <a:r>
              <a:rPr lang="en-US" sz="3200" dirty="0"/>
              <a:t>Form1</a:t>
            </a:r>
            <a:r>
              <a:rPr lang="ar-SA" sz="3200" dirty="0"/>
              <a:t>، ستظهر قائمة مسندلة، اختر منها اسم الحدث أي </a:t>
            </a:r>
            <a:r>
              <a:rPr lang="en-US" sz="3200" dirty="0" err="1"/>
              <a:t>MouseMove</a:t>
            </a:r>
            <a:r>
              <a:rPr lang="ar-SA" sz="3200" dirty="0"/>
              <a:t> كما في الشكل المجاور، عند ذلك سيظهر الإجراء فارغاً .</a:t>
            </a:r>
            <a:endParaRPr lang="en-US" sz="3200" dirty="0"/>
          </a:p>
        </p:txBody>
      </p:sp>
      <p:pic>
        <p:nvPicPr>
          <p:cNvPr id="3"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85800" y="2743200"/>
            <a:ext cx="4419600" cy="3514725"/>
          </a:xfrm>
          <a:prstGeom prst="rect">
            <a:avLst/>
          </a:prstGeom>
          <a:noFill/>
          <a:ln>
            <a:noFill/>
          </a:ln>
          <a:extLst>
            <a:ext uri="{909E8E84-426E-40DD-AFC4-6F175D3DCCD1}">
              <a14:hiddenFill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solidFill>
                  <a:srgbClr val="FFFFFF" mc:Ignorable=""/>
                </a:solidFill>
              </a14:hiddenFill>
            </a:ext>
            <a:ext uri="{91240B29-F687-4F45-9708-019B960494DF}">
              <a14:hiddenLine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w="9525">
                <a:solidFill>
                  <a:srgbClr val="000000" mc:Ignorable=""/>
                </a:solidFill>
                <a:miter lim="800000"/>
                <a:headEnd/>
                <a:tailEnd/>
              </a14:hiddenLine>
            </a:ext>
          </a:extLst>
        </p:spPr>
      </p:pic>
      <p:sp>
        <p:nvSpPr>
          <p:cNvPr id="4" name="Date Placeholder 3"/>
          <p:cNvSpPr>
            <a:spLocks noGrp="1"/>
          </p:cNvSpPr>
          <p:nvPr>
            <p:ph type="dt" sz="half" idx="10"/>
          </p:nvPr>
        </p:nvSpPr>
        <p:spPr/>
        <p:txBody>
          <a:bodyPr/>
          <a:lstStyle/>
          <a:p>
            <a:fld id="{15C40AA2-7541-4093-8EAE-D7640DC53AAA}" type="datetime1">
              <a:rPr lang="en-US" smtClean="0"/>
              <a:pPr/>
              <a:t>01-Jun-11</a:t>
            </a:fld>
            <a:endParaRPr lang="en-US"/>
          </a:p>
        </p:txBody>
      </p:sp>
      <p:sp>
        <p:nvSpPr>
          <p:cNvPr id="5" name="Slide Number Placeholder 4"/>
          <p:cNvSpPr>
            <a:spLocks noGrp="1"/>
          </p:cNvSpPr>
          <p:nvPr>
            <p:ph type="sldNum" sz="quarter" idx="12"/>
          </p:nvPr>
        </p:nvSpPr>
        <p:spPr/>
        <p:txBody>
          <a:bodyPr/>
          <a:lstStyle/>
          <a:p>
            <a:fld id="{728405A0-CC59-470C-873B-679805DFC862}"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81000" y="285691"/>
            <a:ext cx="82296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اكتب الجمل البرمجية اللازمة </a:t>
            </a:r>
            <a:r>
              <a:rPr kumimoji="0" lang="ar-SA" sz="28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لتحقيق المطلوب داخل الإجراء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label_MouseMove</a:t>
            </a:r>
            <a:r>
              <a:rPr kumimoji="0" lang="ar-SA" sz="28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 بحيث يبدو الإجراء كما في الشكل المجاور. إن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BackColor</a:t>
            </a:r>
            <a:r>
              <a:rPr kumimoji="0" lang="ar-SA" sz="28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 هي خاصية " لون الخلفية " وقد اعطيت القيمة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&amp;HFFFF&amp;</a:t>
            </a:r>
            <a:r>
              <a:rPr kumimoji="0" lang="ar-SA" sz="28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 حتى يصبح لون الخلفية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Label1</a:t>
            </a:r>
            <a:r>
              <a:rPr kumimoji="0" lang="ar-SA" sz="28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 أصفر.</a:t>
            </a:r>
          </a:p>
        </p:txBody>
      </p:sp>
      <p:pic>
        <p:nvPicPr>
          <p:cNvPr id="3" name="Picture 2"/>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09600" y="2600324"/>
            <a:ext cx="8077200" cy="2809876"/>
          </a:xfrm>
          <a:prstGeom prst="rect">
            <a:avLst/>
          </a:prstGeom>
          <a:noFill/>
          <a:ln>
            <a:noFill/>
          </a:ln>
          <a:extLst>
            <a:ext uri="{909E8E84-426E-40DD-AFC4-6F175D3DCCD1}">
              <a14:hiddenFill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solidFill>
                  <a:srgbClr val="FFFFFF" mc:Ignorable=""/>
                </a:solidFill>
              </a14:hiddenFill>
            </a:ext>
            <a:ext uri="{91240B29-F687-4F45-9708-019B960494DF}">
              <a14:hiddenLine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w="9525">
                <a:solidFill>
                  <a:srgbClr val="000000" mc:Ignorable=""/>
                </a:solidFill>
                <a:miter lim="800000"/>
                <a:headEnd/>
                <a:tailEnd/>
              </a14:hiddenLine>
            </a:ext>
          </a:extLst>
        </p:spPr>
      </p:pic>
      <p:sp>
        <p:nvSpPr>
          <p:cNvPr id="4" name="Date Placeholder 3"/>
          <p:cNvSpPr>
            <a:spLocks noGrp="1"/>
          </p:cNvSpPr>
          <p:nvPr>
            <p:ph type="dt" sz="half" idx="10"/>
          </p:nvPr>
        </p:nvSpPr>
        <p:spPr/>
        <p:txBody>
          <a:bodyPr/>
          <a:lstStyle/>
          <a:p>
            <a:fld id="{F532DD30-95AF-4683-8368-BF9E5C7C71CD}" type="datetime1">
              <a:rPr lang="en-US" smtClean="0"/>
              <a:pPr/>
              <a:t>01-Jun-11</a:t>
            </a:fld>
            <a:endParaRPr lang="en-US"/>
          </a:p>
        </p:txBody>
      </p:sp>
      <p:sp>
        <p:nvSpPr>
          <p:cNvPr id="5" name="Slide Number Placeholder 4"/>
          <p:cNvSpPr>
            <a:spLocks noGrp="1"/>
          </p:cNvSpPr>
          <p:nvPr>
            <p:ph type="sldNum" sz="quarter" idx="12"/>
          </p:nvPr>
        </p:nvSpPr>
        <p:spPr/>
        <p:txBody>
          <a:bodyPr/>
          <a:lstStyle/>
          <a:p>
            <a:fld id="{728405A0-CC59-470C-873B-679805DFC862}"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2769"/>
                                        </p:tgtEl>
                                        <p:attrNameLst>
                                          <p:attrName>style.visibility</p:attrName>
                                        </p:attrNameLst>
                                      </p:cBhvr>
                                      <p:to>
                                        <p:strVal val="visible"/>
                                      </p:to>
                                    </p:set>
                                    <p:anim calcmode="lin" valueType="num">
                                      <p:cBhvr>
                                        <p:cTn id="7" dur="2000" fill="hold"/>
                                        <p:tgtEl>
                                          <p:spTgt spid="32769"/>
                                        </p:tgtEl>
                                        <p:attrNameLst>
                                          <p:attrName>ppt_w</p:attrName>
                                        </p:attrNameLst>
                                      </p:cBhvr>
                                      <p:tavLst>
                                        <p:tav tm="0">
                                          <p:val>
                                            <p:fltVal val="0"/>
                                          </p:val>
                                        </p:tav>
                                        <p:tav tm="100000">
                                          <p:val>
                                            <p:strVal val="#ppt_w"/>
                                          </p:val>
                                        </p:tav>
                                      </p:tavLst>
                                    </p:anim>
                                    <p:anim calcmode="lin" valueType="num">
                                      <p:cBhvr>
                                        <p:cTn id="8" dur="2000" fill="hold"/>
                                        <p:tgtEl>
                                          <p:spTgt spid="3276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b="1" u="sng" dirty="0" smtClean="0">
                <a:cs typeface="MCS Jaly S_U adorn." pitchFamily="2" charset="-78"/>
              </a:rPr>
              <a:t>الاقترانات</a:t>
            </a:r>
            <a:r>
              <a:rPr lang="ar-SA" b="1" u="sng" dirty="0" smtClean="0"/>
              <a:t> </a:t>
            </a:r>
            <a:r>
              <a:rPr lang="en-US" b="1" u="sng" dirty="0" smtClean="0">
                <a:latin typeface="Bodoni MT Black" pitchFamily="18" charset="0"/>
              </a:rPr>
              <a:t>Functions</a:t>
            </a:r>
            <a:endParaRPr lang="en-US" dirty="0">
              <a:latin typeface="Bodoni MT Black" pitchFamily="18" charset="0"/>
            </a:endParaRPr>
          </a:p>
        </p:txBody>
      </p:sp>
      <p:sp>
        <p:nvSpPr>
          <p:cNvPr id="3" name="Content Placeholder 2"/>
          <p:cNvSpPr>
            <a:spLocks noGrp="1"/>
          </p:cNvSpPr>
          <p:nvPr>
            <p:ph idx="1"/>
          </p:nvPr>
        </p:nvSpPr>
        <p:spPr/>
        <p:txBody>
          <a:bodyPr/>
          <a:lstStyle/>
          <a:p>
            <a:pPr algn="r" rtl="1">
              <a:buNone/>
            </a:pPr>
            <a:r>
              <a:rPr lang="ar-SA" dirty="0" smtClean="0"/>
              <a:t>  تنقسم الاقترانات إلى اقترانات جاهزة وأخرى يعرفها أو يصممها المبرمج.</a:t>
            </a:r>
            <a:endParaRPr lang="en-US" dirty="0" smtClean="0"/>
          </a:p>
          <a:p>
            <a:pPr lvl="0" algn="r" rtl="1"/>
            <a:r>
              <a:rPr lang="ar-SA" b="1" dirty="0" smtClean="0"/>
              <a:t> </a:t>
            </a:r>
            <a:r>
              <a:rPr lang="ar-SA" sz="4400" b="1" dirty="0" smtClean="0">
                <a:solidFill>
                  <a:srgbClr val="C00000"/>
                </a:solidFill>
              </a:rPr>
              <a:t>الاقترانات الجاهزة</a:t>
            </a:r>
            <a:r>
              <a:rPr lang="ar-SA" sz="4400" dirty="0" smtClean="0">
                <a:solidFill>
                  <a:srgbClr val="C00000"/>
                </a:solidFill>
              </a:rPr>
              <a:t> </a:t>
            </a:r>
            <a:endParaRPr lang="en-US" sz="4400" dirty="0" smtClean="0">
              <a:solidFill>
                <a:srgbClr val="C00000"/>
              </a:solidFill>
            </a:endParaRPr>
          </a:p>
          <a:p>
            <a:pPr algn="r" rtl="1">
              <a:buNone/>
            </a:pPr>
            <a:r>
              <a:rPr lang="ar-SA" u="sng" dirty="0" smtClean="0"/>
              <a:t>قد تم التعرف عليها في الصف العاشر وللتذكير :</a:t>
            </a:r>
            <a:r>
              <a:rPr lang="en-US" dirty="0" smtClean="0">
                <a:solidFill>
                  <a:srgbClr val="C00000"/>
                </a:solidFill>
              </a:rPr>
              <a:t>x </a:t>
            </a:r>
            <a:r>
              <a:rPr lang="ar-SA" dirty="0" smtClean="0"/>
              <a:t> </a:t>
            </a:r>
            <a:r>
              <a:rPr lang="ar-SA" sz="2200" u="sng" dirty="0" smtClean="0"/>
              <a:t>القيمة التي سيحسبها الاقتران</a:t>
            </a:r>
            <a:endParaRPr lang="en-US" sz="2200" u="sng" dirty="0" smtClean="0"/>
          </a:p>
          <a:p>
            <a:pPr algn="r" rtl="1">
              <a:buNone/>
            </a:pPr>
            <a:r>
              <a:rPr lang="en-US" dirty="0" smtClean="0"/>
              <a:t>Sin(x)</a:t>
            </a:r>
            <a:r>
              <a:rPr lang="ar-SA" dirty="0" smtClean="0"/>
              <a:t> : لحساب جيب الزاوية ، </a:t>
            </a:r>
            <a:r>
              <a:rPr lang="en-US" dirty="0" smtClean="0"/>
              <a:t>Cos(x)</a:t>
            </a:r>
            <a:r>
              <a:rPr lang="ar-SA" dirty="0" smtClean="0"/>
              <a:t> : لحساب جيب تمام الزاوية ، </a:t>
            </a:r>
            <a:r>
              <a:rPr lang="en-US" dirty="0" smtClean="0"/>
              <a:t>Tan(x)</a:t>
            </a:r>
            <a:r>
              <a:rPr lang="ar-SA" dirty="0" smtClean="0"/>
              <a:t> : لحساب ظل الزاوية ،</a:t>
            </a:r>
            <a:r>
              <a:rPr lang="en-US" dirty="0" smtClean="0"/>
              <a:t> </a:t>
            </a:r>
            <a:r>
              <a:rPr lang="en-US" dirty="0" err="1" smtClean="0"/>
              <a:t>Sqr</a:t>
            </a:r>
            <a:r>
              <a:rPr lang="en-US" dirty="0" smtClean="0"/>
              <a:t>(x)</a:t>
            </a:r>
            <a:r>
              <a:rPr lang="ar-SA" dirty="0" smtClean="0"/>
              <a:t> : لحساب الجذرالتربيعي ،  </a:t>
            </a:r>
            <a:r>
              <a:rPr lang="en-US" dirty="0" smtClean="0"/>
              <a:t>Abs(x)</a:t>
            </a:r>
            <a:r>
              <a:rPr lang="ar-SA" dirty="0" smtClean="0"/>
              <a:t> : لحساب القيمة المطلقة ، </a:t>
            </a:r>
            <a:r>
              <a:rPr lang="en-US" dirty="0" smtClean="0"/>
              <a:t>Val(x)</a:t>
            </a:r>
            <a:r>
              <a:rPr lang="ar-SA" dirty="0" smtClean="0"/>
              <a:t> :لتحويل القيمة النصية إلى قيمة رقمية ، </a:t>
            </a:r>
            <a:r>
              <a:rPr lang="en-US" dirty="0" err="1" smtClean="0"/>
              <a:t>Str</a:t>
            </a:r>
            <a:r>
              <a:rPr lang="en-US" dirty="0" smtClean="0"/>
              <a:t>(x)</a:t>
            </a:r>
            <a:r>
              <a:rPr lang="ar-SA" dirty="0" smtClean="0"/>
              <a:t> : لتحويل القيمة الرقمية إلى قيمة نصية .</a:t>
            </a:r>
            <a:endParaRPr lang="en-US" dirty="0" smtClean="0"/>
          </a:p>
          <a:p>
            <a:pPr algn="r" rtl="1"/>
            <a:endParaRPr lang="en-US" dirty="0"/>
          </a:p>
        </p:txBody>
      </p:sp>
      <p:sp>
        <p:nvSpPr>
          <p:cNvPr id="4" name="Date Placeholder 3"/>
          <p:cNvSpPr>
            <a:spLocks noGrp="1"/>
          </p:cNvSpPr>
          <p:nvPr>
            <p:ph type="dt" sz="half" idx="10"/>
          </p:nvPr>
        </p:nvSpPr>
        <p:spPr/>
        <p:txBody>
          <a:bodyPr/>
          <a:lstStyle/>
          <a:p>
            <a:fld id="{2C7EC76E-6B73-45FE-ACF7-EA63A8AA9CA7}" type="datetime1">
              <a:rPr lang="en-US" smtClean="0"/>
              <a:pPr/>
              <a:t>01-Jun-11</a:t>
            </a:fld>
            <a:endParaRPr lang="en-US"/>
          </a:p>
        </p:txBody>
      </p:sp>
      <p:sp>
        <p:nvSpPr>
          <p:cNvPr id="5" name="Slide Number Placeholder 4"/>
          <p:cNvSpPr>
            <a:spLocks noGrp="1"/>
          </p:cNvSpPr>
          <p:nvPr>
            <p:ph type="sldNum" sz="quarter" idx="12"/>
          </p:nvPr>
        </p:nvSpPr>
        <p:spPr/>
        <p:txBody>
          <a:bodyPr/>
          <a:lstStyle/>
          <a:p>
            <a:fld id="{728405A0-CC59-470C-873B-679805DFC862}"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4929  L 0.125 0  L 0.177 0  L 0.177 0.06927  L 0.213 0.11856  L 0.177 0.16651  L 0.177 0.23578  L 0.125 0.23578  L 0.089 0.28374  L 0.052 0.23578  L 0 0.23578  L 0 0.16651  L -0.037 0.11856  L 0 0.06927  L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4)">
                                      <p:cBhvr>
                                        <p:cTn id="19" dur="3000"/>
                                        <p:tgtEl>
                                          <p:spTgt spid="3">
                                            <p:txEl>
                                              <p:pRg st="1" end="1"/>
                                            </p:txEl>
                                          </p:spTgt>
                                        </p:tgtEl>
                                      </p:cBhvr>
                                    </p:animEffect>
                                  </p:childTnLst>
                                </p:cTn>
                              </p:par>
                              <p:par>
                                <p:cTn id="20" presetID="21"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4)">
                                      <p:cBhvr>
                                        <p:cTn id="22" dur="3000"/>
                                        <p:tgtEl>
                                          <p:spTgt spid="3">
                                            <p:txEl>
                                              <p:pRg st="2" end="2"/>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heel(4)">
                                      <p:cBhvr>
                                        <p:cTn id="25"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مثال4</a:t>
            </a:r>
            <a:endParaRPr lang="en-US" dirty="0"/>
          </a:p>
        </p:txBody>
      </p:sp>
      <p:sp>
        <p:nvSpPr>
          <p:cNvPr id="3" name="Content Placeholder 2"/>
          <p:cNvSpPr>
            <a:spLocks noGrp="1"/>
          </p:cNvSpPr>
          <p:nvPr>
            <p:ph idx="1"/>
          </p:nvPr>
        </p:nvSpPr>
        <p:spPr/>
        <p:txBody>
          <a:bodyPr/>
          <a:lstStyle/>
          <a:p>
            <a:pPr algn="r" rtl="1"/>
            <a:r>
              <a:rPr lang="ar-SA" dirty="0" smtClean="0"/>
              <a:t>اكتب برنامجاً بلغة فيجول بيسك يقوم بإيجاد الجذر التربيعي وجيب الزاوية لعدد موجب يتم إدخاله من لوحة المفاتيح .</a:t>
            </a:r>
            <a:endParaRPr lang="en-US" dirty="0" smtClean="0"/>
          </a:p>
          <a:p>
            <a:pPr lvl="0" algn="r" rtl="1"/>
            <a:r>
              <a:rPr lang="ar-SA" b="1" dirty="0" smtClean="0"/>
              <a:t>الحل:</a:t>
            </a:r>
            <a:r>
              <a:rPr lang="ar-SA" dirty="0" smtClean="0"/>
              <a:t> صمم واجهة البرنامج </a:t>
            </a:r>
            <a:endParaRPr lang="en-US" dirty="0" smtClean="0"/>
          </a:p>
          <a:p>
            <a:pPr lvl="0" algn="r" rtl="1">
              <a:buNone/>
            </a:pPr>
            <a:r>
              <a:rPr lang="ar-SA" dirty="0" smtClean="0"/>
              <a:t>بحيث يبدو النموذج </a:t>
            </a:r>
            <a:r>
              <a:rPr lang="en-US" dirty="0" smtClean="0"/>
              <a:t>Form1</a:t>
            </a:r>
            <a:r>
              <a:rPr lang="ar-SA" dirty="0" smtClean="0"/>
              <a:t> </a:t>
            </a:r>
            <a:endParaRPr lang="en-US" dirty="0" smtClean="0"/>
          </a:p>
          <a:p>
            <a:pPr lvl="0" algn="r" rtl="1">
              <a:buNone/>
            </a:pPr>
            <a:r>
              <a:rPr lang="ar-SA" dirty="0" smtClean="0"/>
              <a:t>كما في الشكل المجاور .</a:t>
            </a:r>
            <a:endParaRPr lang="en-US" dirty="0" smtClean="0"/>
          </a:p>
          <a:p>
            <a:pPr algn="r" rtl="1"/>
            <a:endParaRPr lang="en-US" dirty="0"/>
          </a:p>
        </p:txBody>
      </p:sp>
      <p:pic>
        <p:nvPicPr>
          <p:cNvPr id="4" name="Picture 3"/>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09600" y="2895600"/>
            <a:ext cx="4343400" cy="3505200"/>
          </a:xfrm>
          <a:prstGeom prst="rect">
            <a:avLst/>
          </a:prstGeom>
          <a:noFill/>
          <a:ln>
            <a:noFill/>
          </a:ln>
          <a:extLst>
            <a:ext uri="{909E8E84-426E-40DD-AFC4-6F175D3DCCD1}">
              <a14:hiddenFill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solidFill>
                  <a:srgbClr val="FFFFFF" mc:Ignorable=""/>
                </a:solidFill>
              </a14:hiddenFill>
            </a:ext>
            <a:ext uri="{91240B29-F687-4F45-9708-019B960494DF}">
              <a14:hiddenLine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w="9525">
                <a:solidFill>
                  <a:srgbClr val="000000" mc:Ignorable=""/>
                </a:solidFill>
                <a:miter lim="800000"/>
                <a:headEnd/>
                <a:tailEnd/>
              </a14:hiddenLine>
            </a:ext>
          </a:extLst>
        </p:spPr>
      </p:pic>
      <p:sp>
        <p:nvSpPr>
          <p:cNvPr id="5" name="Date Placeholder 4"/>
          <p:cNvSpPr>
            <a:spLocks noGrp="1"/>
          </p:cNvSpPr>
          <p:nvPr>
            <p:ph type="dt" sz="half" idx="10"/>
          </p:nvPr>
        </p:nvSpPr>
        <p:spPr/>
        <p:txBody>
          <a:bodyPr/>
          <a:lstStyle/>
          <a:p>
            <a:fld id="{DFAC2887-AD27-4F77-9CCE-77295FFDF99C}" type="datetime1">
              <a:rPr lang="en-US" smtClean="0"/>
              <a:pPr/>
              <a:t>01-Jun-11</a:t>
            </a:fld>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24</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3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3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70" decel="100000"/>
                                        <p:tgtEl>
                                          <p:spTgt spid="3">
                                            <p:txEl>
                                              <p:pRg st="1" end="1"/>
                                            </p:txEl>
                                          </p:spTgt>
                                        </p:tgtEl>
                                      </p:cBhvr>
                                    </p:animEffect>
                                    <p:animScale>
                                      <p:cBhvr>
                                        <p:cTn id="19" dur="770" decel="100000"/>
                                        <p:tgtEl>
                                          <p:spTgt spid="3">
                                            <p:txEl>
                                              <p:pRg st="1" end="1"/>
                                            </p:txEl>
                                          </p:spTgt>
                                        </p:tgtEl>
                                      </p:cBhvr>
                                      <p:from x="10000" y="10000"/>
                                      <p:to x="200000" y="450000"/>
                                    </p:animScale>
                                    <p:animScale>
                                      <p:cBhvr>
                                        <p:cTn id="20" dur="1230" accel="100000" fill="hold">
                                          <p:stCondLst>
                                            <p:cond delay="770"/>
                                          </p:stCondLst>
                                        </p:cTn>
                                        <p:tgtEl>
                                          <p:spTgt spid="3">
                                            <p:txEl>
                                              <p:pRg st="1" end="1"/>
                                            </p:txEl>
                                          </p:spTgt>
                                        </p:tgtEl>
                                      </p:cBhvr>
                                      <p:from x="200000" y="450000"/>
                                      <p:to x="100000" y="100000"/>
                                    </p:animScale>
                                    <p:set>
                                      <p:cBhvr>
                                        <p:cTn id="21" dur="770" fill="hold"/>
                                        <p:tgtEl>
                                          <p:spTgt spid="3">
                                            <p:txEl>
                                              <p:pRg st="1" end="1"/>
                                            </p:txEl>
                                          </p:spTgt>
                                        </p:tgtEl>
                                        <p:attrNameLst>
                                          <p:attrName>ppt_x</p:attrName>
                                        </p:attrNameLst>
                                      </p:cBhvr>
                                      <p:to>
                                        <p:strVal val="(0.5)"/>
                                      </p:to>
                                    </p:set>
                                    <p:anim from="(0.5)" to="(#ppt_x)" calcmode="lin" valueType="num">
                                      <p:cBhvr>
                                        <p:cTn id="22" dur="1230" accel="100000" fill="hold">
                                          <p:stCondLst>
                                            <p:cond delay="770"/>
                                          </p:stCondLst>
                                        </p:cTn>
                                        <p:tgtEl>
                                          <p:spTgt spid="3">
                                            <p:txEl>
                                              <p:pRg st="1" end="1"/>
                                            </p:txEl>
                                          </p:spTgt>
                                        </p:tgtEl>
                                        <p:attrNameLst>
                                          <p:attrName>ppt_x</p:attrName>
                                        </p:attrNameLst>
                                      </p:cBhvr>
                                    </p:anim>
                                    <p:set>
                                      <p:cBhvr>
                                        <p:cTn id="23" dur="770" fill="hold"/>
                                        <p:tgtEl>
                                          <p:spTgt spid="3">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3">
                                            <p:txEl>
                                              <p:pRg st="1" end="1"/>
                                            </p:txEl>
                                          </p:spTgt>
                                        </p:tgtEl>
                                        <p:attrNameLst>
                                          <p:attrName>ppt_y</p:attrName>
                                        </p:attrNameLst>
                                      </p:cBhvr>
                                    </p:anim>
                                  </p:childTnLst>
                                </p:cTn>
                              </p:par>
                              <p:par>
                                <p:cTn id="25" presetID="5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770" decel="100000"/>
                                        <p:tgtEl>
                                          <p:spTgt spid="3">
                                            <p:txEl>
                                              <p:pRg st="2" end="2"/>
                                            </p:txEl>
                                          </p:spTgt>
                                        </p:tgtEl>
                                      </p:cBhvr>
                                    </p:animEffect>
                                    <p:animScale>
                                      <p:cBhvr>
                                        <p:cTn id="28" dur="770" decel="100000"/>
                                        <p:tgtEl>
                                          <p:spTgt spid="3">
                                            <p:txEl>
                                              <p:pRg st="2" end="2"/>
                                            </p:txEl>
                                          </p:spTgt>
                                        </p:tgtEl>
                                      </p:cBhvr>
                                      <p:from x="10000" y="10000"/>
                                      <p:to x="200000" y="450000"/>
                                    </p:animScale>
                                    <p:animScale>
                                      <p:cBhvr>
                                        <p:cTn id="29" dur="1230" accel="100000" fill="hold">
                                          <p:stCondLst>
                                            <p:cond delay="770"/>
                                          </p:stCondLst>
                                        </p:cTn>
                                        <p:tgtEl>
                                          <p:spTgt spid="3">
                                            <p:txEl>
                                              <p:pRg st="2" end="2"/>
                                            </p:txEl>
                                          </p:spTgt>
                                        </p:tgtEl>
                                      </p:cBhvr>
                                      <p:from x="200000" y="450000"/>
                                      <p:to x="100000" y="100000"/>
                                    </p:animScale>
                                    <p:set>
                                      <p:cBhvr>
                                        <p:cTn id="30" dur="770" fill="hold"/>
                                        <p:tgtEl>
                                          <p:spTgt spid="3">
                                            <p:txEl>
                                              <p:pRg st="2" end="2"/>
                                            </p:txEl>
                                          </p:spTgt>
                                        </p:tgtEl>
                                        <p:attrNameLst>
                                          <p:attrName>ppt_x</p:attrName>
                                        </p:attrNameLst>
                                      </p:cBhvr>
                                      <p:to>
                                        <p:strVal val="(0.5)"/>
                                      </p:to>
                                    </p:set>
                                    <p:anim from="(0.5)" to="(#ppt_x)" calcmode="lin" valueType="num">
                                      <p:cBhvr>
                                        <p:cTn id="31" dur="1230" accel="100000" fill="hold">
                                          <p:stCondLst>
                                            <p:cond delay="770"/>
                                          </p:stCondLst>
                                        </p:cTn>
                                        <p:tgtEl>
                                          <p:spTgt spid="3">
                                            <p:txEl>
                                              <p:pRg st="2" end="2"/>
                                            </p:txEl>
                                          </p:spTgt>
                                        </p:tgtEl>
                                        <p:attrNameLst>
                                          <p:attrName>ppt_x</p:attrName>
                                        </p:attrNameLst>
                                      </p:cBhvr>
                                    </p:anim>
                                    <p:set>
                                      <p:cBhvr>
                                        <p:cTn id="32" dur="770" fill="hold"/>
                                        <p:tgtEl>
                                          <p:spTgt spid="3">
                                            <p:txEl>
                                              <p:pRg st="2" end="2"/>
                                            </p:txEl>
                                          </p:spTgt>
                                        </p:tgtEl>
                                        <p:attrNameLst>
                                          <p:attrName>ppt_y</p:attrName>
                                        </p:attrNameLst>
                                      </p:cBhvr>
                                      <p:to>
                                        <p:strVal val="(#ppt_y+0.4)"/>
                                      </p:to>
                                    </p:set>
                                    <p:anim from="(#ppt_y+0.4)" to="(#ppt_y)" calcmode="lin" valueType="num">
                                      <p:cBhvr>
                                        <p:cTn id="33" dur="1230" accel="100000" fill="hold">
                                          <p:stCondLst>
                                            <p:cond delay="770"/>
                                          </p:stCondLst>
                                        </p:cTn>
                                        <p:tgtEl>
                                          <p:spTgt spid="3">
                                            <p:txEl>
                                              <p:pRg st="2" end="2"/>
                                            </p:txEl>
                                          </p:spTgt>
                                        </p:tgtEl>
                                        <p:attrNameLst>
                                          <p:attrName>ppt_y</p:attrName>
                                        </p:attrNameLst>
                                      </p:cBhvr>
                                    </p:anim>
                                  </p:childTnLst>
                                </p:cTn>
                              </p:par>
                              <p:par>
                                <p:cTn id="34" presetID="51"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770" decel="100000"/>
                                        <p:tgtEl>
                                          <p:spTgt spid="3">
                                            <p:txEl>
                                              <p:pRg st="3" end="3"/>
                                            </p:txEl>
                                          </p:spTgt>
                                        </p:tgtEl>
                                      </p:cBhvr>
                                    </p:animEffect>
                                    <p:animScale>
                                      <p:cBhvr>
                                        <p:cTn id="37" dur="770" decel="100000"/>
                                        <p:tgtEl>
                                          <p:spTgt spid="3">
                                            <p:txEl>
                                              <p:pRg st="3" end="3"/>
                                            </p:txEl>
                                          </p:spTgt>
                                        </p:tgtEl>
                                      </p:cBhvr>
                                      <p:from x="10000" y="10000"/>
                                      <p:to x="200000" y="450000"/>
                                    </p:animScale>
                                    <p:animScale>
                                      <p:cBhvr>
                                        <p:cTn id="38" dur="1230" accel="100000" fill="hold">
                                          <p:stCondLst>
                                            <p:cond delay="770"/>
                                          </p:stCondLst>
                                        </p:cTn>
                                        <p:tgtEl>
                                          <p:spTgt spid="3">
                                            <p:txEl>
                                              <p:pRg st="3" end="3"/>
                                            </p:txEl>
                                          </p:spTgt>
                                        </p:tgtEl>
                                      </p:cBhvr>
                                      <p:from x="200000" y="450000"/>
                                      <p:to x="100000" y="100000"/>
                                    </p:animScale>
                                    <p:set>
                                      <p:cBhvr>
                                        <p:cTn id="39" dur="770" fill="hold"/>
                                        <p:tgtEl>
                                          <p:spTgt spid="3">
                                            <p:txEl>
                                              <p:pRg st="3" end="3"/>
                                            </p:txEl>
                                          </p:spTgt>
                                        </p:tgtEl>
                                        <p:attrNameLst>
                                          <p:attrName>ppt_x</p:attrName>
                                        </p:attrNameLst>
                                      </p:cBhvr>
                                      <p:to>
                                        <p:strVal val="(0.5)"/>
                                      </p:to>
                                    </p:set>
                                    <p:anim from="(0.5)" to="(#ppt_x)" calcmode="lin" valueType="num">
                                      <p:cBhvr>
                                        <p:cTn id="40" dur="1230" accel="100000" fill="hold">
                                          <p:stCondLst>
                                            <p:cond delay="770"/>
                                          </p:stCondLst>
                                        </p:cTn>
                                        <p:tgtEl>
                                          <p:spTgt spid="3">
                                            <p:txEl>
                                              <p:pRg st="3" end="3"/>
                                            </p:txEl>
                                          </p:spTgt>
                                        </p:tgtEl>
                                        <p:attrNameLst>
                                          <p:attrName>ppt_x</p:attrName>
                                        </p:attrNameLst>
                                      </p:cBhvr>
                                    </p:anim>
                                    <p:set>
                                      <p:cBhvr>
                                        <p:cTn id="41" dur="770" fill="hold"/>
                                        <p:tgtEl>
                                          <p:spTgt spid="3">
                                            <p:txEl>
                                              <p:pRg st="3" end="3"/>
                                            </p:txEl>
                                          </p:spTgt>
                                        </p:tgtEl>
                                        <p:attrNameLst>
                                          <p:attrName>ppt_y</p:attrName>
                                        </p:attrNameLst>
                                      </p:cBhvr>
                                      <p:to>
                                        <p:strVal val="(#ppt_y+0.4)"/>
                                      </p:to>
                                    </p:set>
                                    <p:anim from="(#ppt_y+0.4)" to="(#ppt_y)" calcmode="lin" valueType="num">
                                      <p:cBhvr>
                                        <p:cTn id="42" dur="1230" accel="100000" fill="hold">
                                          <p:stCondLst>
                                            <p:cond delay="770"/>
                                          </p:stCondLst>
                                        </p:cTn>
                                        <p:tgtEl>
                                          <p:spTgt spid="3">
                                            <p:txEl>
                                              <p:pRg st="3" end="3"/>
                                            </p:txEl>
                                          </p:spTgt>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1600000">
                                      <p:cBhvr>
                                        <p:cTn id="4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الحل</a:t>
            </a:r>
            <a:r>
              <a:rPr lang="ar-SA" b="1" dirty="0" smtClean="0"/>
              <a:t>: </a:t>
            </a:r>
            <a:endParaRPr lang="en-US" dirty="0"/>
          </a:p>
        </p:txBody>
      </p:sp>
      <p:sp>
        <p:nvSpPr>
          <p:cNvPr id="3" name="Content Placeholder 2"/>
          <p:cNvSpPr>
            <a:spLocks noGrp="1"/>
          </p:cNvSpPr>
          <p:nvPr>
            <p:ph idx="1"/>
          </p:nvPr>
        </p:nvSpPr>
        <p:spPr/>
        <p:txBody>
          <a:bodyPr/>
          <a:lstStyle/>
          <a:p>
            <a:pPr lvl="0" algn="r" rtl="1"/>
            <a:r>
              <a:rPr lang="ar-SA" sz="2400" dirty="0" smtClean="0"/>
              <a:t>أثناء التصميم ، أكتب الجمل البرمجية اللازمة لحساب الجذر التربيعي وجيب الزاوية داخل إجراء حدث لزر الأمر الذي تظهر عليه العبارة ((احسب الجذر التربيعي وجيب الزاوية للعدد )) ، </a:t>
            </a:r>
          </a:p>
          <a:p>
            <a:pPr lvl="0" algn="r" rtl="1">
              <a:buNone/>
            </a:pPr>
            <a:r>
              <a:rPr lang="ar-SA" sz="2400" dirty="0" smtClean="0"/>
              <a:t>بحيث يبدوالإجراء كما في الشكل </a:t>
            </a:r>
          </a:p>
          <a:p>
            <a:pPr lvl="0" algn="r" rtl="1">
              <a:buNone/>
            </a:pPr>
            <a:r>
              <a:rPr lang="ar-SA" sz="2400" dirty="0" smtClean="0"/>
              <a:t>المجاور. </a:t>
            </a:r>
            <a:endParaRPr lang="en-US" sz="2400" dirty="0" smtClean="0"/>
          </a:p>
          <a:p>
            <a:pPr algn="r" rtl="1"/>
            <a:r>
              <a:rPr lang="ar-SA" sz="2400" dirty="0" smtClean="0"/>
              <a:t>أكتب الجمل البرمجية اللازمة </a:t>
            </a:r>
          </a:p>
          <a:p>
            <a:pPr algn="r" rtl="1">
              <a:buNone/>
            </a:pPr>
            <a:r>
              <a:rPr lang="ar-SA" sz="2400" dirty="0" smtClean="0"/>
              <a:t>لزر الإنهاء </a:t>
            </a:r>
            <a:r>
              <a:rPr lang="en-US" sz="2400" dirty="0" smtClean="0"/>
              <a:t>END</a:t>
            </a:r>
            <a:r>
              <a:rPr lang="ar-SA" sz="2400" dirty="0" smtClean="0"/>
              <a:t> كما مر في </a:t>
            </a:r>
          </a:p>
          <a:p>
            <a:pPr algn="r" rtl="1">
              <a:buNone/>
            </a:pPr>
            <a:r>
              <a:rPr lang="ar-SA" sz="2400" dirty="0" smtClean="0"/>
              <a:t>الأمثلة السابقة </a:t>
            </a:r>
            <a:r>
              <a:rPr lang="ar-SA" dirty="0" smtClean="0"/>
              <a:t>.</a:t>
            </a:r>
            <a:endParaRPr lang="en-US" dirty="0"/>
          </a:p>
        </p:txBody>
      </p:sp>
      <p:pic>
        <p:nvPicPr>
          <p:cNvPr id="4" name="Picture 3"/>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914400" y="3276600"/>
            <a:ext cx="4191000" cy="3048000"/>
          </a:xfrm>
          <a:prstGeom prst="rect">
            <a:avLst/>
          </a:prstGeom>
          <a:noFill/>
          <a:ln>
            <a:noFill/>
          </a:ln>
          <a:extLst>
            <a:ext uri="{909E8E84-426E-40DD-AFC4-6F175D3DCCD1}">
              <a14:hiddenFill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solidFill>
                  <a:srgbClr val="FFFFFF" mc:Ignorable=""/>
                </a:solidFill>
              </a14:hiddenFill>
            </a:ext>
            <a:ext uri="{91240B29-F687-4F45-9708-019B960494DF}">
              <a14:hiddenLine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w="9525">
                <a:solidFill>
                  <a:srgbClr val="000000" mc:Ignorable=""/>
                </a:solidFill>
                <a:miter lim="800000"/>
                <a:headEnd/>
                <a:tailEnd/>
              </a14:hiddenLine>
            </a:ext>
          </a:extLst>
        </p:spPr>
      </p:pic>
      <p:sp>
        <p:nvSpPr>
          <p:cNvPr id="5" name="Date Placeholder 4"/>
          <p:cNvSpPr>
            <a:spLocks noGrp="1"/>
          </p:cNvSpPr>
          <p:nvPr>
            <p:ph type="dt" sz="half" idx="10"/>
          </p:nvPr>
        </p:nvSpPr>
        <p:spPr/>
        <p:txBody>
          <a:bodyPr/>
          <a:lstStyle/>
          <a:p>
            <a:fld id="{A76EF7DC-DE6C-48D1-B094-CD227ACB78C8}" type="datetime1">
              <a:rPr lang="en-US" smtClean="0"/>
              <a:pPr/>
              <a:t>01-Jun-11</a:t>
            </a:fld>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25</a:t>
            </a:fld>
            <a:endParaRPr lang="en-US"/>
          </a:p>
        </p:txBody>
      </p:sp>
    </p:spTree>
  </p:cSld>
  <p:clrMapOvr>
    <a:masterClrMapping/>
  </p:clrMapOvr>
  <p:transition>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2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path" presetSubtype="0" accel="50000" decel="50000" fill="hold"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38" dur="2000" fill="hold"/>
                                        <p:tgtEl>
                                          <p:spTgt spid="3">
                                            <p:txEl>
                                              <p:pRg st="3" end="3"/>
                                            </p:txEl>
                                          </p:spTgt>
                                        </p:tgtEl>
                                        <p:attrNameLst>
                                          <p:attrName>ppt_x</p:attrName>
                                          <p:attrName>ppt_y</p:attrName>
                                        </p:attrNameLst>
                                      </p:cBhvr>
                                    </p:animMotion>
                                  </p:childTnLst>
                                </p:cTn>
                              </p:par>
                              <p:par>
                                <p:cTn id="39"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40" dur="2000" fill="hold"/>
                                        <p:tgtEl>
                                          <p:spTgt spid="3">
                                            <p:txEl>
                                              <p:pRg st="4" end="4"/>
                                            </p:txEl>
                                          </p:spTgt>
                                        </p:tgtEl>
                                        <p:attrNameLst>
                                          <p:attrName>ppt_x</p:attrName>
                                          <p:attrName>ppt_y</p:attrName>
                                        </p:attrNameLst>
                                      </p:cBhvr>
                                    </p:animMotion>
                                  </p:childTnLst>
                                </p:cTn>
                              </p:par>
                              <p:par>
                                <p:cTn id="4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42" dur="2000" fill="hold"/>
                                        <p:tgtEl>
                                          <p:spTgt spid="3">
                                            <p:txEl>
                                              <p:pRg st="5" end="5"/>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Autofit/>
          </a:bodyPr>
          <a:lstStyle/>
          <a:p>
            <a:pPr algn="r" rtl="1"/>
            <a:r>
              <a:rPr lang="ar-SA" sz="3200" b="1" dirty="0" smtClean="0"/>
              <a:t>نفذ البرنامج ، ثم أدخل عدداً موجباً ،( ليكن 90 )  وانقر على الزر الذي تظهر عليه عبارة ((أوجد الجذر التربيعي وجيب الزاوية للعدد )) . ستظهر النتيجة المجاورة .</a:t>
            </a:r>
            <a:endParaRPr lang="en-US" sz="3200" b="1" dirty="0"/>
          </a:p>
        </p:txBody>
      </p:sp>
      <p:pic>
        <p:nvPicPr>
          <p:cNvPr id="5" name="Content Placeholder 4"/>
          <p:cNvPicPr>
            <a:picLocks noGrp="1"/>
          </p:cNvPicPr>
          <p:nvPr>
            <p:ph sz="half" idx="2"/>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219200" y="1828800"/>
            <a:ext cx="5029199" cy="4495800"/>
          </a:xfrm>
          <a:prstGeom prst="rect">
            <a:avLst/>
          </a:prstGeom>
          <a:noFill/>
          <a:ln>
            <a:noFill/>
          </a:ln>
          <a:extLst>
            <a:ext uri="{909E8E84-426E-40DD-AFC4-6F175D3DCCD1}">
              <a14:hiddenFill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solidFill>
                  <a:srgbClr val="FFFFFF" mc:Ignorable=""/>
                </a:solidFill>
              </a14:hiddenFill>
            </a:ext>
            <a:ext uri="{91240B29-F687-4F45-9708-019B960494DF}">
              <a14:hiddenLine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w="9525">
                <a:solidFill>
                  <a:srgbClr val="000000" mc:Ignorable=""/>
                </a:solidFill>
                <a:miter lim="800000"/>
                <a:headEnd/>
                <a:tailEnd/>
              </a14:hiddenLine>
            </a:ext>
          </a:extLst>
        </p:spPr>
      </p:pic>
      <p:sp>
        <p:nvSpPr>
          <p:cNvPr id="4" name="Date Placeholder 3"/>
          <p:cNvSpPr>
            <a:spLocks noGrp="1"/>
          </p:cNvSpPr>
          <p:nvPr>
            <p:ph type="dt" sz="half" idx="10"/>
          </p:nvPr>
        </p:nvSpPr>
        <p:spPr/>
        <p:txBody>
          <a:bodyPr/>
          <a:lstStyle/>
          <a:p>
            <a:fld id="{4C67EB4C-967C-4770-9C7E-03C98A0040E2}" type="datetime1">
              <a:rPr lang="en-US" smtClean="0"/>
              <a:pPr/>
              <a:t>01-Jun-11</a:t>
            </a:fld>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26</a:t>
            </a:fld>
            <a:endParaRPr lang="en-US"/>
          </a:p>
        </p:txBody>
      </p:sp>
    </p:spTree>
  </p:cSld>
  <p:clrMapOvr>
    <a:masterClrMapping/>
  </p:clrMapOvr>
  <p:transition>
    <p:sndAc>
      <p:stSnd>
        <p:snd r:embed="rId2" name="explod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Scale>
                                      <p:cBhvr>
                                        <p:cTn id="1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
                                        </p:tgtEl>
                                        <p:attrNameLst>
                                          <p:attrName>ppt_x</p:attrName>
                                          <p:attrName>ppt_y</p:attrName>
                                        </p:attrNameLst>
                                      </p:cBhvr>
                                    </p:animMotion>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704088"/>
            <a:ext cx="4267200" cy="1143000"/>
          </a:xfrm>
        </p:spPr>
        <p:txBody>
          <a:bodyPr>
            <a:normAutofit fontScale="90000"/>
          </a:bodyPr>
          <a:lstStyle/>
          <a:p>
            <a:pPr lvl="0" algn="ctr" rtl="1"/>
            <a:r>
              <a:rPr lang="ar-SA" sz="4400" b="1" dirty="0" smtClean="0"/>
              <a:t>الاقترانات التي يعرفها </a:t>
            </a:r>
            <a:br>
              <a:rPr lang="ar-SA" sz="4400" b="1" dirty="0" smtClean="0"/>
            </a:br>
            <a:r>
              <a:rPr lang="ar-SA" sz="4400" b="1" dirty="0" smtClean="0"/>
              <a:t>( يصممها ) المبرمج</a:t>
            </a:r>
            <a:endParaRPr lang="en-US" sz="4400" dirty="0"/>
          </a:p>
        </p:txBody>
      </p:sp>
      <p:grpSp>
        <p:nvGrpSpPr>
          <p:cNvPr id="50178" name="Group 2"/>
          <p:cNvGrpSpPr>
            <a:grpSpLocks/>
          </p:cNvGrpSpPr>
          <p:nvPr/>
        </p:nvGrpSpPr>
        <p:grpSpPr bwMode="auto">
          <a:xfrm>
            <a:off x="1317625" y="355600"/>
            <a:ext cx="2568575" cy="6350000"/>
            <a:chOff x="1950" y="3855"/>
            <a:chExt cx="3675" cy="10250"/>
          </a:xfrm>
        </p:grpSpPr>
        <p:sp>
          <p:nvSpPr>
            <p:cNvPr id="50179" name="Oval 3"/>
            <p:cNvSpPr>
              <a:spLocks noChangeArrowheads="1"/>
            </p:cNvSpPr>
            <p:nvPr/>
          </p:nvSpPr>
          <p:spPr bwMode="auto">
            <a:xfrm>
              <a:off x="3315" y="3855"/>
              <a:ext cx="990" cy="534"/>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Arial" pitchFamily="34" charset="0"/>
                  <a:cs typeface="Arial" pitchFamily="34" charset="0"/>
                </a:rPr>
                <a:t>بداية</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0180" name="AutoShape 4"/>
            <p:cNvCxnSpPr>
              <a:cxnSpLocks noChangeShapeType="1"/>
            </p:cNvCxnSpPr>
            <p:nvPr/>
          </p:nvCxnSpPr>
          <p:spPr bwMode="auto">
            <a:xfrm>
              <a:off x="3780" y="4389"/>
              <a:ext cx="0" cy="336"/>
            </a:xfrm>
            <a:prstGeom prst="straightConnector1">
              <a:avLst/>
            </a:prstGeom>
            <a:noFill/>
            <a:ln w="9525">
              <a:solidFill>
                <a:srgbClr val="FF0000"/>
              </a:solidFill>
              <a:round/>
              <a:headEnd/>
              <a:tailEnd type="triangle" w="med" len="med"/>
            </a:ln>
          </p:spPr>
        </p:cxnSp>
        <p:sp>
          <p:nvSpPr>
            <p:cNvPr id="50181" name="AutoShape 5"/>
            <p:cNvSpPr>
              <a:spLocks noChangeArrowheads="1"/>
            </p:cNvSpPr>
            <p:nvPr/>
          </p:nvSpPr>
          <p:spPr bwMode="auto">
            <a:xfrm>
              <a:off x="1950" y="4725"/>
              <a:ext cx="3675" cy="510"/>
            </a:xfrm>
            <a:prstGeom prst="parallelogram">
              <a:avLst>
                <a:gd name="adj" fmla="val 94911"/>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X,Y,Z </a:t>
              </a:r>
              <a:r>
                <a:rPr kumimoji="0" lang="ar-SA" sz="1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ادخل الأعداد الثلاثة</a:t>
              </a:r>
              <a:r>
                <a:rPr kumimoji="0" lang="en-US" sz="14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50182" name="AutoShape 6"/>
            <p:cNvCxnSpPr>
              <a:cxnSpLocks noChangeShapeType="1"/>
            </p:cNvCxnSpPr>
            <p:nvPr/>
          </p:nvCxnSpPr>
          <p:spPr bwMode="auto">
            <a:xfrm>
              <a:off x="3780" y="5235"/>
              <a:ext cx="0" cy="405"/>
            </a:xfrm>
            <a:prstGeom prst="straightConnector1">
              <a:avLst/>
            </a:prstGeom>
            <a:noFill/>
            <a:ln w="9525">
              <a:solidFill>
                <a:srgbClr val="FF0000"/>
              </a:solidFill>
              <a:round/>
              <a:headEnd/>
              <a:tailEnd type="triangle" w="med" len="med"/>
            </a:ln>
          </p:spPr>
        </p:cxnSp>
        <p:sp>
          <p:nvSpPr>
            <p:cNvPr id="50183" name="Rectangle 7"/>
            <p:cNvSpPr>
              <a:spLocks noChangeArrowheads="1"/>
            </p:cNvSpPr>
            <p:nvPr/>
          </p:nvSpPr>
          <p:spPr bwMode="auto">
            <a:xfrm>
              <a:off x="2400" y="5640"/>
              <a:ext cx="2775" cy="510"/>
            </a:xfrm>
            <a:prstGeom prst="rect">
              <a:avLst/>
            </a:prstGeom>
            <a:ln>
              <a:headEnd/>
              <a:tailEnd/>
            </a:ln>
            <a:effectLst>
              <a:glow rad="101600">
                <a:schemeClr val="accent1">
                  <a:satMod val="175000"/>
                  <a:alpha val="40000"/>
                </a:schemeClr>
              </a:glow>
              <a:outerShdw blurRad="57150" dist="38100" dir="5400000" algn="ctr" rotWithShape="0">
                <a:schemeClr val="accent3">
                  <a:shade val="9000"/>
                  <a:satMod val="105000"/>
                  <a:alpha val="48000"/>
                </a:schemeClr>
              </a:outerShdw>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Max = X</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50184" name="AutoShape 8"/>
            <p:cNvCxnSpPr>
              <a:cxnSpLocks noChangeShapeType="1"/>
            </p:cNvCxnSpPr>
            <p:nvPr/>
          </p:nvCxnSpPr>
          <p:spPr bwMode="auto">
            <a:xfrm>
              <a:off x="3780" y="6150"/>
              <a:ext cx="0" cy="435"/>
            </a:xfrm>
            <a:prstGeom prst="straightConnector1">
              <a:avLst/>
            </a:prstGeom>
            <a:noFill/>
            <a:ln w="9525">
              <a:solidFill>
                <a:srgbClr val="FF0000"/>
              </a:solidFill>
              <a:round/>
              <a:headEnd/>
              <a:tailEnd type="triangle" w="med" len="med"/>
            </a:ln>
          </p:spPr>
        </p:cxnSp>
        <p:sp>
          <p:nvSpPr>
            <p:cNvPr id="50185" name="AutoShape 9"/>
            <p:cNvSpPr>
              <a:spLocks noChangeArrowheads="1"/>
            </p:cNvSpPr>
            <p:nvPr/>
          </p:nvSpPr>
          <p:spPr bwMode="auto">
            <a:xfrm>
              <a:off x="2755" y="6585"/>
              <a:ext cx="2040" cy="1365"/>
            </a:xfrm>
            <a:prstGeom prst="flowChartDecision">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Arial" pitchFamily="34" charset="0"/>
                  <a:cs typeface="Arial" pitchFamily="34" charset="0"/>
                </a:rPr>
                <a:t>Y &gt; Max</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50186" name="AutoShape 10"/>
            <p:cNvCxnSpPr>
              <a:cxnSpLocks noChangeShapeType="1"/>
            </p:cNvCxnSpPr>
            <p:nvPr/>
          </p:nvCxnSpPr>
          <p:spPr bwMode="auto">
            <a:xfrm>
              <a:off x="3780" y="7950"/>
              <a:ext cx="0" cy="637"/>
            </a:xfrm>
            <a:prstGeom prst="straightConnector1">
              <a:avLst/>
            </a:prstGeom>
            <a:noFill/>
            <a:ln w="9525">
              <a:solidFill>
                <a:srgbClr val="FF0000"/>
              </a:solidFill>
              <a:round/>
              <a:headEnd/>
              <a:tailEnd type="triangle" w="med" len="med"/>
            </a:ln>
          </p:spPr>
        </p:cxnSp>
        <p:sp>
          <p:nvSpPr>
            <p:cNvPr id="50187" name="Rectangle 11"/>
            <p:cNvSpPr>
              <a:spLocks noChangeArrowheads="1"/>
            </p:cNvSpPr>
            <p:nvPr/>
          </p:nvSpPr>
          <p:spPr bwMode="auto">
            <a:xfrm>
              <a:off x="2715" y="8587"/>
              <a:ext cx="2100" cy="510"/>
            </a:xfrm>
            <a:prstGeom prst="rect">
              <a:avLst/>
            </a:prstGeom>
            <a:ln>
              <a:headEnd/>
              <a:tailEnd/>
            </a:ln>
            <a:effectLst>
              <a:glow rad="101600">
                <a:schemeClr val="accent1">
                  <a:satMod val="175000"/>
                  <a:alpha val="40000"/>
                </a:schemeClr>
              </a:glow>
              <a:outerShdw blurRad="57150" dist="38100" dir="5400000" algn="ctr" rotWithShape="0">
                <a:schemeClr val="accent1">
                  <a:shade val="9000"/>
                  <a:satMod val="105000"/>
                  <a:alpha val="48000"/>
                </a:scheme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Max = 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0188" name="AutoShape 12"/>
            <p:cNvCxnSpPr>
              <a:cxnSpLocks noChangeShapeType="1"/>
            </p:cNvCxnSpPr>
            <p:nvPr/>
          </p:nvCxnSpPr>
          <p:spPr bwMode="auto">
            <a:xfrm>
              <a:off x="3780" y="9097"/>
              <a:ext cx="0" cy="525"/>
            </a:xfrm>
            <a:prstGeom prst="straightConnector1">
              <a:avLst/>
            </a:prstGeom>
            <a:noFill/>
            <a:ln w="9525">
              <a:solidFill>
                <a:srgbClr val="FF0000"/>
              </a:solidFill>
              <a:round/>
              <a:headEnd/>
              <a:tailEnd type="triangle" w="med" len="med"/>
            </a:ln>
          </p:spPr>
        </p:cxnSp>
        <p:sp>
          <p:nvSpPr>
            <p:cNvPr id="50189" name="AutoShape 13"/>
            <p:cNvSpPr>
              <a:spLocks noChangeArrowheads="1"/>
            </p:cNvSpPr>
            <p:nvPr/>
          </p:nvSpPr>
          <p:spPr bwMode="auto">
            <a:xfrm>
              <a:off x="2755" y="9576"/>
              <a:ext cx="2040" cy="1365"/>
            </a:xfrm>
            <a:prstGeom prst="flowChartDecision">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Arial" pitchFamily="34" charset="0"/>
                  <a:cs typeface="Arial" pitchFamily="34" charset="0"/>
                </a:rPr>
                <a:t>Z &gt; Max</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50190" name="AutoShape 14"/>
            <p:cNvCxnSpPr>
              <a:cxnSpLocks noChangeShapeType="1"/>
            </p:cNvCxnSpPr>
            <p:nvPr/>
          </p:nvCxnSpPr>
          <p:spPr bwMode="auto">
            <a:xfrm>
              <a:off x="3780" y="10941"/>
              <a:ext cx="0" cy="659"/>
            </a:xfrm>
            <a:prstGeom prst="straightConnector1">
              <a:avLst/>
            </a:prstGeom>
            <a:noFill/>
            <a:ln w="9525">
              <a:solidFill>
                <a:srgbClr val="FF0000"/>
              </a:solidFill>
              <a:round/>
              <a:headEnd/>
              <a:tailEnd type="triangle" w="med" len="med"/>
            </a:ln>
          </p:spPr>
        </p:cxnSp>
        <p:sp>
          <p:nvSpPr>
            <p:cNvPr id="50191" name="Rectangle 15"/>
            <p:cNvSpPr>
              <a:spLocks noChangeArrowheads="1"/>
            </p:cNvSpPr>
            <p:nvPr/>
          </p:nvSpPr>
          <p:spPr bwMode="auto">
            <a:xfrm>
              <a:off x="2715" y="11600"/>
              <a:ext cx="2100" cy="51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200" b="1" dirty="0">
                  <a:solidFill>
                    <a:schemeClr val="tx1"/>
                  </a:solidFill>
                  <a:latin typeface="Calibri" pitchFamily="34" charset="0"/>
                  <a:ea typeface="Arial" pitchFamily="34" charset="0"/>
                  <a:cs typeface="Arial" pitchFamily="34" charset="0"/>
                </a:rPr>
                <a:t>Max = Z</a:t>
              </a:r>
            </a:p>
          </p:txBody>
        </p:sp>
        <p:cxnSp>
          <p:nvCxnSpPr>
            <p:cNvPr id="50192" name="AutoShape 16"/>
            <p:cNvCxnSpPr>
              <a:cxnSpLocks noChangeShapeType="1"/>
            </p:cNvCxnSpPr>
            <p:nvPr/>
          </p:nvCxnSpPr>
          <p:spPr bwMode="auto">
            <a:xfrm>
              <a:off x="3780" y="12110"/>
              <a:ext cx="0" cy="480"/>
            </a:xfrm>
            <a:prstGeom prst="straightConnector1">
              <a:avLst/>
            </a:prstGeom>
            <a:noFill/>
            <a:ln w="9525">
              <a:solidFill>
                <a:srgbClr val="FF0000"/>
              </a:solidFill>
              <a:round/>
              <a:headEnd/>
              <a:tailEnd type="triangle" w="med" len="med"/>
            </a:ln>
          </p:spPr>
        </p:cxnSp>
        <p:sp>
          <p:nvSpPr>
            <p:cNvPr id="50193" name="AutoShape 17"/>
            <p:cNvSpPr>
              <a:spLocks noChangeArrowheads="1"/>
            </p:cNvSpPr>
            <p:nvPr/>
          </p:nvSpPr>
          <p:spPr bwMode="auto">
            <a:xfrm>
              <a:off x="2400" y="12590"/>
              <a:ext cx="2775" cy="510"/>
            </a:xfrm>
            <a:prstGeom prst="parallelogram">
              <a:avLst>
                <a:gd name="adj" fmla="val 71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400" b="1" dirty="0">
                  <a:solidFill>
                    <a:schemeClr val="tx1"/>
                  </a:solidFill>
                  <a:latin typeface="Arial" pitchFamily="34" charset="0"/>
                  <a:ea typeface="Arial" pitchFamily="34" charset="0"/>
                  <a:cs typeface="Arial" pitchFamily="34" charset="0"/>
                </a:rPr>
                <a:t>Max </a:t>
              </a:r>
              <a:r>
                <a:rPr lang="ar-SA" sz="1400" b="1" dirty="0">
                  <a:solidFill>
                    <a:schemeClr val="tx1"/>
                  </a:solidFill>
                  <a:latin typeface="Arial" pitchFamily="34" charset="0"/>
                  <a:ea typeface="Arial" pitchFamily="34" charset="0"/>
                  <a:cs typeface="Arial" pitchFamily="34" charset="0"/>
                </a:rPr>
                <a:t>أخرج</a:t>
              </a:r>
              <a:endParaRPr lang="en-US" sz="1400" b="1" dirty="0">
                <a:solidFill>
                  <a:schemeClr val="tx1"/>
                </a:solidFill>
                <a:latin typeface="Arial" pitchFamily="34" charset="0"/>
                <a:ea typeface="Arial" pitchFamily="34" charset="0"/>
                <a:cs typeface="Arial" pitchFamily="34" charset="0"/>
              </a:endParaRPr>
            </a:p>
          </p:txBody>
        </p:sp>
        <p:cxnSp>
          <p:nvCxnSpPr>
            <p:cNvPr id="50194" name="AutoShape 18"/>
            <p:cNvCxnSpPr>
              <a:cxnSpLocks noChangeShapeType="1"/>
            </p:cNvCxnSpPr>
            <p:nvPr/>
          </p:nvCxnSpPr>
          <p:spPr bwMode="auto">
            <a:xfrm>
              <a:off x="3780" y="13100"/>
              <a:ext cx="0" cy="360"/>
            </a:xfrm>
            <a:prstGeom prst="straightConnector1">
              <a:avLst/>
            </a:prstGeom>
            <a:noFill/>
            <a:ln w="9525">
              <a:solidFill>
                <a:srgbClr val="FF0000"/>
              </a:solidFill>
              <a:round/>
              <a:headEnd/>
              <a:tailEnd type="triangle" w="med" len="med"/>
            </a:ln>
          </p:spPr>
        </p:cxnSp>
        <p:sp>
          <p:nvSpPr>
            <p:cNvPr id="50195" name="Oval 19"/>
            <p:cNvSpPr>
              <a:spLocks noChangeArrowheads="1"/>
            </p:cNvSpPr>
            <p:nvPr/>
          </p:nvSpPr>
          <p:spPr bwMode="auto">
            <a:xfrm>
              <a:off x="3135" y="13460"/>
              <a:ext cx="1260" cy="645"/>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200" b="0" i="0" u="none" strike="noStrike" cap="none" normalizeH="0" baseline="0" smtClean="0">
                  <a:ln>
                    <a:noFill/>
                  </a:ln>
                  <a:solidFill>
                    <a:schemeClr val="tx1"/>
                  </a:solidFill>
                  <a:effectLst/>
                  <a:latin typeface="Arial" pitchFamily="34" charset="0"/>
                  <a:ea typeface="Arial" pitchFamily="34" charset="0"/>
                  <a:cs typeface="Arial" pitchFamily="34" charset="0"/>
                </a:rPr>
                <a:t>نهاية</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0196" name="AutoShape 20"/>
            <p:cNvCxnSpPr>
              <a:cxnSpLocks noChangeShapeType="1"/>
              <a:stCxn id="50185" idx="3"/>
            </p:cNvCxnSpPr>
            <p:nvPr/>
          </p:nvCxnSpPr>
          <p:spPr bwMode="auto">
            <a:xfrm>
              <a:off x="4795" y="7267"/>
              <a:ext cx="605" cy="10"/>
            </a:xfrm>
            <a:prstGeom prst="straightConnector1">
              <a:avLst/>
            </a:prstGeom>
            <a:noFill/>
            <a:ln w="9525">
              <a:solidFill>
                <a:srgbClr val="C00000"/>
              </a:solidFill>
              <a:round/>
              <a:headEnd/>
              <a:tailEnd/>
            </a:ln>
          </p:spPr>
        </p:cxnSp>
        <p:cxnSp>
          <p:nvCxnSpPr>
            <p:cNvPr id="50197" name="AutoShape 21"/>
            <p:cNvCxnSpPr>
              <a:cxnSpLocks noChangeShapeType="1"/>
            </p:cNvCxnSpPr>
            <p:nvPr/>
          </p:nvCxnSpPr>
          <p:spPr bwMode="auto">
            <a:xfrm>
              <a:off x="5400" y="7277"/>
              <a:ext cx="0" cy="1980"/>
            </a:xfrm>
            <a:prstGeom prst="straightConnector1">
              <a:avLst/>
            </a:prstGeom>
            <a:noFill/>
            <a:ln w="9525">
              <a:solidFill>
                <a:srgbClr val="C00000"/>
              </a:solidFill>
              <a:round/>
              <a:headEnd/>
              <a:tailEnd/>
            </a:ln>
          </p:spPr>
        </p:cxnSp>
        <p:cxnSp>
          <p:nvCxnSpPr>
            <p:cNvPr id="50198" name="AutoShape 22"/>
            <p:cNvCxnSpPr>
              <a:cxnSpLocks noChangeShapeType="1"/>
            </p:cNvCxnSpPr>
            <p:nvPr/>
          </p:nvCxnSpPr>
          <p:spPr bwMode="auto">
            <a:xfrm flipH="1">
              <a:off x="3780" y="9262"/>
              <a:ext cx="1620" cy="0"/>
            </a:xfrm>
            <a:prstGeom prst="straightConnector1">
              <a:avLst/>
            </a:prstGeom>
            <a:noFill/>
            <a:ln w="9525">
              <a:solidFill>
                <a:srgbClr val="C00000"/>
              </a:solidFill>
              <a:round/>
              <a:headEnd/>
              <a:tailEnd type="triangle" w="med" len="med"/>
            </a:ln>
          </p:spPr>
        </p:cxnSp>
        <p:cxnSp>
          <p:nvCxnSpPr>
            <p:cNvPr id="50199" name="AutoShape 23"/>
            <p:cNvCxnSpPr>
              <a:cxnSpLocks noChangeShapeType="1"/>
              <a:stCxn id="50189" idx="3"/>
            </p:cNvCxnSpPr>
            <p:nvPr/>
          </p:nvCxnSpPr>
          <p:spPr bwMode="auto">
            <a:xfrm>
              <a:off x="4795" y="10258"/>
              <a:ext cx="605" cy="2"/>
            </a:xfrm>
            <a:prstGeom prst="straightConnector1">
              <a:avLst/>
            </a:prstGeom>
            <a:noFill/>
            <a:ln w="9525">
              <a:solidFill>
                <a:srgbClr val="C00000"/>
              </a:solidFill>
              <a:round/>
              <a:headEnd/>
              <a:tailEnd/>
            </a:ln>
          </p:spPr>
        </p:cxnSp>
        <p:cxnSp>
          <p:nvCxnSpPr>
            <p:cNvPr id="50200" name="AutoShape 24"/>
            <p:cNvCxnSpPr>
              <a:cxnSpLocks noChangeShapeType="1"/>
            </p:cNvCxnSpPr>
            <p:nvPr/>
          </p:nvCxnSpPr>
          <p:spPr bwMode="auto">
            <a:xfrm>
              <a:off x="5400" y="10260"/>
              <a:ext cx="0" cy="2068"/>
            </a:xfrm>
            <a:prstGeom prst="straightConnector1">
              <a:avLst/>
            </a:prstGeom>
            <a:noFill/>
            <a:ln w="9525">
              <a:solidFill>
                <a:srgbClr val="C00000"/>
              </a:solidFill>
              <a:round/>
              <a:headEnd/>
              <a:tailEnd/>
            </a:ln>
          </p:spPr>
        </p:cxnSp>
        <p:cxnSp>
          <p:nvCxnSpPr>
            <p:cNvPr id="50201" name="AutoShape 25"/>
            <p:cNvCxnSpPr>
              <a:cxnSpLocks noChangeShapeType="1"/>
            </p:cNvCxnSpPr>
            <p:nvPr/>
          </p:nvCxnSpPr>
          <p:spPr bwMode="auto">
            <a:xfrm flipH="1">
              <a:off x="3780" y="12328"/>
              <a:ext cx="1620" cy="0"/>
            </a:xfrm>
            <a:prstGeom prst="straightConnector1">
              <a:avLst/>
            </a:prstGeom>
            <a:noFill/>
            <a:ln w="9525">
              <a:solidFill>
                <a:srgbClr val="C00000"/>
              </a:solidFill>
              <a:round/>
              <a:headEnd/>
              <a:tailEnd type="triangle" w="med" len="med"/>
            </a:ln>
          </p:spPr>
        </p:cxnSp>
      </p:grpSp>
      <p:sp>
        <p:nvSpPr>
          <p:cNvPr id="50202" name="Rectangle 26"/>
          <p:cNvSpPr>
            <a:spLocks noChangeArrowheads="1"/>
          </p:cNvSpPr>
          <p:nvPr/>
        </p:nvSpPr>
        <p:spPr bwMode="auto">
          <a:xfrm>
            <a:off x="4495800" y="2209800"/>
            <a:ext cx="4191000" cy="3785652"/>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على سبيل المثال </a:t>
            </a:r>
            <a:r>
              <a:rPr kumimoji="0" lang="ar-SA" sz="24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 لإيجاد العدد الأكبر</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max</a:t>
            </a:r>
            <a:r>
              <a:rPr kumimoji="0" lang="ar-SA" sz="24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 من بين ثلاثة أعداد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x, y, z</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يمكن اتباع مخطط سير العمليات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 المخطط الإنسيابي ) المجاور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يمكن استدعاء هذا الإجراء ( بعد </a:t>
            </a: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2" charset="-78"/>
              </a:rPr>
              <a:t>البرمجة ) وتخزين النتيجة في المتغير</a:t>
            </a:r>
          </a:p>
          <a:p>
            <a:pPr lvl="0" algn="r" rtl="1"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lang="en-US" sz="2400" dirty="0"/>
              <a:t>M</a:t>
            </a:r>
            <a:r>
              <a:rPr lang="ar-SA" sz="2400" dirty="0"/>
              <a:t> باستخدام الجملة الآتية </a:t>
            </a:r>
            <a:r>
              <a:rPr lang="ar-SA" sz="2400" dirty="0" smtClean="0"/>
              <a:t>:</a:t>
            </a:r>
          </a:p>
          <a:p>
            <a:pPr lvl="0" algn="r" rtl="1" eaLnBrk="0" fontAlgn="base" hangingPunct="0">
              <a:spcBef>
                <a:spcPct val="0"/>
              </a:spcBef>
              <a:spcAft>
                <a:spcPct val="0"/>
              </a:spcAft>
            </a:pPr>
            <a:r>
              <a:rPr lang="en-US" sz="2400" dirty="0"/>
              <a:t>M = max( </a:t>
            </a:r>
            <a:r>
              <a:rPr lang="en-US" sz="2400" dirty="0" smtClean="0"/>
              <a:t>x, y, z )</a:t>
            </a:r>
            <a:endParaRPr lang="ar-SA" sz="2400" dirty="0" smtClean="0"/>
          </a:p>
          <a:p>
            <a:pPr algn="r" rtl="1"/>
            <a:r>
              <a:rPr lang="ar-SA" sz="2400" dirty="0"/>
              <a:t>إن الإقتران عند تنفيذه </a:t>
            </a:r>
            <a:r>
              <a:rPr lang="ar-SA" sz="2400" dirty="0" smtClean="0"/>
              <a:t>دائماً يُرجع </a:t>
            </a:r>
            <a:r>
              <a:rPr lang="ar-SA" sz="2400" dirty="0"/>
              <a:t>قيمة واحدة من خلال </a:t>
            </a:r>
            <a:r>
              <a:rPr lang="ar-SA" sz="2400" dirty="0" smtClean="0"/>
              <a:t>اسمه </a:t>
            </a:r>
            <a:r>
              <a:rPr lang="ar-SA" sz="2400" dirty="0"/>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Date Placeholder 27"/>
          <p:cNvSpPr>
            <a:spLocks noGrp="1"/>
          </p:cNvSpPr>
          <p:nvPr>
            <p:ph type="dt" sz="half" idx="10"/>
          </p:nvPr>
        </p:nvSpPr>
        <p:spPr/>
        <p:txBody>
          <a:bodyPr/>
          <a:lstStyle/>
          <a:p>
            <a:fld id="{0911CD0E-C825-4AB4-894F-F84BB2410D14}" type="datetime1">
              <a:rPr lang="en-US" smtClean="0"/>
              <a:pPr/>
              <a:t>01-Jun-11</a:t>
            </a:fld>
            <a:endParaRPr lang="en-US"/>
          </a:p>
        </p:txBody>
      </p:sp>
      <p:sp>
        <p:nvSpPr>
          <p:cNvPr id="29" name="Slide Number Placeholder 28"/>
          <p:cNvSpPr>
            <a:spLocks noGrp="1"/>
          </p:cNvSpPr>
          <p:nvPr>
            <p:ph type="sldNum" sz="quarter" idx="12"/>
          </p:nvPr>
        </p:nvSpPr>
        <p:spPr/>
        <p:txBody>
          <a:bodyPr/>
          <a:lstStyle/>
          <a:p>
            <a:fld id="{728405A0-CC59-470C-873B-679805DFC862}" type="slidenum">
              <a:rPr lang="en-US" smtClean="0"/>
              <a:pPr/>
              <a:t>27</a:t>
            </a:fld>
            <a:endParaRPr lang="en-US"/>
          </a:p>
        </p:txBody>
      </p:sp>
    </p:spTree>
  </p:cSld>
  <p:clrMapOvr>
    <a:masterClrMapping/>
  </p:clrMapOvr>
  <p:transition>
    <p:sndAc>
      <p:stSnd>
        <p:snd r:embed="rId2" name="typ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50202">
                                            <p:txEl>
                                              <p:pRg st="0" end="0"/>
                                            </p:txEl>
                                          </p:spTgt>
                                        </p:tgtEl>
                                        <p:attrNameLst>
                                          <p:attrName>style.visibility</p:attrName>
                                        </p:attrNameLst>
                                      </p:cBhvr>
                                      <p:to>
                                        <p:strVal val="visible"/>
                                      </p:to>
                                    </p:set>
                                    <p:animEffect transition="in" filter="fade">
                                      <p:cBhvr>
                                        <p:cTn id="15" dur="770" decel="100000"/>
                                        <p:tgtEl>
                                          <p:spTgt spid="50202">
                                            <p:txEl>
                                              <p:pRg st="0" end="0"/>
                                            </p:txEl>
                                          </p:spTgt>
                                        </p:tgtEl>
                                      </p:cBhvr>
                                    </p:animEffect>
                                    <p:animScale>
                                      <p:cBhvr>
                                        <p:cTn id="16" dur="770" decel="100000"/>
                                        <p:tgtEl>
                                          <p:spTgt spid="50202">
                                            <p:txEl>
                                              <p:pRg st="0" end="0"/>
                                            </p:txEl>
                                          </p:spTgt>
                                        </p:tgtEl>
                                      </p:cBhvr>
                                      <p:from x="10000" y="10000"/>
                                      <p:to x="200000" y="450000"/>
                                    </p:animScale>
                                    <p:animScale>
                                      <p:cBhvr>
                                        <p:cTn id="17" dur="1230" accel="100000" fill="hold">
                                          <p:stCondLst>
                                            <p:cond delay="770"/>
                                          </p:stCondLst>
                                        </p:cTn>
                                        <p:tgtEl>
                                          <p:spTgt spid="50202">
                                            <p:txEl>
                                              <p:pRg st="0" end="0"/>
                                            </p:txEl>
                                          </p:spTgt>
                                        </p:tgtEl>
                                      </p:cBhvr>
                                      <p:from x="200000" y="450000"/>
                                      <p:to x="100000" y="100000"/>
                                    </p:animScale>
                                    <p:set>
                                      <p:cBhvr>
                                        <p:cTn id="18" dur="770" fill="hold"/>
                                        <p:tgtEl>
                                          <p:spTgt spid="50202">
                                            <p:txEl>
                                              <p:pRg st="0" end="0"/>
                                            </p:txEl>
                                          </p:spTgt>
                                        </p:tgtEl>
                                        <p:attrNameLst>
                                          <p:attrName>ppt_x</p:attrName>
                                        </p:attrNameLst>
                                      </p:cBhvr>
                                      <p:to>
                                        <p:strVal val="(0.5)"/>
                                      </p:to>
                                    </p:set>
                                    <p:anim from="(0.5)" to="(#ppt_x)" calcmode="lin" valueType="num">
                                      <p:cBhvr>
                                        <p:cTn id="19" dur="1230" accel="100000" fill="hold">
                                          <p:stCondLst>
                                            <p:cond delay="770"/>
                                          </p:stCondLst>
                                        </p:cTn>
                                        <p:tgtEl>
                                          <p:spTgt spid="50202">
                                            <p:txEl>
                                              <p:pRg st="0" end="0"/>
                                            </p:txEl>
                                          </p:spTgt>
                                        </p:tgtEl>
                                        <p:attrNameLst>
                                          <p:attrName>ppt_x</p:attrName>
                                        </p:attrNameLst>
                                      </p:cBhvr>
                                    </p:anim>
                                    <p:set>
                                      <p:cBhvr>
                                        <p:cTn id="20" dur="770" fill="hold"/>
                                        <p:tgtEl>
                                          <p:spTgt spid="50202">
                                            <p:txEl>
                                              <p:pRg st="0" end="0"/>
                                            </p:txEl>
                                          </p:spTgt>
                                        </p:tgtEl>
                                        <p:attrNameLst>
                                          <p:attrName>ppt_y</p:attrName>
                                        </p:attrNameLst>
                                      </p:cBhvr>
                                      <p:to>
                                        <p:strVal val="(#ppt_y+0.4)"/>
                                      </p:to>
                                    </p:set>
                                    <p:anim from="(#ppt_y+0.4)" to="(#ppt_y)" calcmode="lin" valueType="num">
                                      <p:cBhvr>
                                        <p:cTn id="21" dur="1230" accel="100000" fill="hold">
                                          <p:stCondLst>
                                            <p:cond delay="770"/>
                                          </p:stCondLst>
                                        </p:cTn>
                                        <p:tgtEl>
                                          <p:spTgt spid="50202">
                                            <p:txEl>
                                              <p:pRg st="0" end="0"/>
                                            </p:txEl>
                                          </p:spTgt>
                                        </p:tgtEl>
                                        <p:attrNameLst>
                                          <p:attrName>ppt_y</p:attrName>
                                        </p:attrNameLst>
                                      </p:cBhvr>
                                    </p:anim>
                                  </p:childTnLst>
                                </p:cTn>
                              </p:par>
                              <p:par>
                                <p:cTn id="22" presetID="51" presetClass="entr" presetSubtype="0" fill="hold" nodeType="withEffect">
                                  <p:stCondLst>
                                    <p:cond delay="0"/>
                                  </p:stCondLst>
                                  <p:childTnLst>
                                    <p:set>
                                      <p:cBhvr>
                                        <p:cTn id="23" dur="1" fill="hold">
                                          <p:stCondLst>
                                            <p:cond delay="0"/>
                                          </p:stCondLst>
                                        </p:cTn>
                                        <p:tgtEl>
                                          <p:spTgt spid="50202">
                                            <p:txEl>
                                              <p:pRg st="1" end="1"/>
                                            </p:txEl>
                                          </p:spTgt>
                                        </p:tgtEl>
                                        <p:attrNameLst>
                                          <p:attrName>style.visibility</p:attrName>
                                        </p:attrNameLst>
                                      </p:cBhvr>
                                      <p:to>
                                        <p:strVal val="visible"/>
                                      </p:to>
                                    </p:set>
                                    <p:animEffect transition="in" filter="fade">
                                      <p:cBhvr>
                                        <p:cTn id="24" dur="770" decel="100000"/>
                                        <p:tgtEl>
                                          <p:spTgt spid="50202">
                                            <p:txEl>
                                              <p:pRg st="1" end="1"/>
                                            </p:txEl>
                                          </p:spTgt>
                                        </p:tgtEl>
                                      </p:cBhvr>
                                    </p:animEffect>
                                    <p:animScale>
                                      <p:cBhvr>
                                        <p:cTn id="25" dur="770" decel="100000"/>
                                        <p:tgtEl>
                                          <p:spTgt spid="50202">
                                            <p:txEl>
                                              <p:pRg st="1" end="1"/>
                                            </p:txEl>
                                          </p:spTgt>
                                        </p:tgtEl>
                                      </p:cBhvr>
                                      <p:from x="10000" y="10000"/>
                                      <p:to x="200000" y="450000"/>
                                    </p:animScale>
                                    <p:animScale>
                                      <p:cBhvr>
                                        <p:cTn id="26" dur="1230" accel="100000" fill="hold">
                                          <p:stCondLst>
                                            <p:cond delay="770"/>
                                          </p:stCondLst>
                                        </p:cTn>
                                        <p:tgtEl>
                                          <p:spTgt spid="50202">
                                            <p:txEl>
                                              <p:pRg st="1" end="1"/>
                                            </p:txEl>
                                          </p:spTgt>
                                        </p:tgtEl>
                                      </p:cBhvr>
                                      <p:from x="200000" y="450000"/>
                                      <p:to x="100000" y="100000"/>
                                    </p:animScale>
                                    <p:set>
                                      <p:cBhvr>
                                        <p:cTn id="27" dur="770" fill="hold"/>
                                        <p:tgtEl>
                                          <p:spTgt spid="50202">
                                            <p:txEl>
                                              <p:pRg st="1" end="1"/>
                                            </p:txEl>
                                          </p:spTgt>
                                        </p:tgtEl>
                                        <p:attrNameLst>
                                          <p:attrName>ppt_x</p:attrName>
                                        </p:attrNameLst>
                                      </p:cBhvr>
                                      <p:to>
                                        <p:strVal val="(0.5)"/>
                                      </p:to>
                                    </p:set>
                                    <p:anim from="(0.5)" to="(#ppt_x)" calcmode="lin" valueType="num">
                                      <p:cBhvr>
                                        <p:cTn id="28" dur="1230" accel="100000" fill="hold">
                                          <p:stCondLst>
                                            <p:cond delay="770"/>
                                          </p:stCondLst>
                                        </p:cTn>
                                        <p:tgtEl>
                                          <p:spTgt spid="50202">
                                            <p:txEl>
                                              <p:pRg st="1" end="1"/>
                                            </p:txEl>
                                          </p:spTgt>
                                        </p:tgtEl>
                                        <p:attrNameLst>
                                          <p:attrName>ppt_x</p:attrName>
                                        </p:attrNameLst>
                                      </p:cBhvr>
                                    </p:anim>
                                    <p:set>
                                      <p:cBhvr>
                                        <p:cTn id="29" dur="770" fill="hold"/>
                                        <p:tgtEl>
                                          <p:spTgt spid="50202">
                                            <p:txEl>
                                              <p:pRg st="1" end="1"/>
                                            </p:txEl>
                                          </p:spTgt>
                                        </p:tgtEl>
                                        <p:attrNameLst>
                                          <p:attrName>ppt_y</p:attrName>
                                        </p:attrNameLst>
                                      </p:cBhvr>
                                      <p:to>
                                        <p:strVal val="(#ppt_y+0.4)"/>
                                      </p:to>
                                    </p:set>
                                    <p:anim from="(#ppt_y+0.4)" to="(#ppt_y)" calcmode="lin" valueType="num">
                                      <p:cBhvr>
                                        <p:cTn id="30" dur="1230" accel="100000" fill="hold">
                                          <p:stCondLst>
                                            <p:cond delay="770"/>
                                          </p:stCondLst>
                                        </p:cTn>
                                        <p:tgtEl>
                                          <p:spTgt spid="50202">
                                            <p:txEl>
                                              <p:pRg st="1" end="1"/>
                                            </p:txEl>
                                          </p:spTgt>
                                        </p:tgtEl>
                                        <p:attrNameLst>
                                          <p:attrName>ppt_y</p:attrName>
                                        </p:attrNameLst>
                                      </p:cBhvr>
                                    </p:anim>
                                  </p:childTnLst>
                                </p:cTn>
                              </p:par>
                              <p:par>
                                <p:cTn id="31" presetID="51" presetClass="entr" presetSubtype="0" fill="hold" nodeType="withEffect">
                                  <p:stCondLst>
                                    <p:cond delay="0"/>
                                  </p:stCondLst>
                                  <p:childTnLst>
                                    <p:set>
                                      <p:cBhvr>
                                        <p:cTn id="32" dur="1" fill="hold">
                                          <p:stCondLst>
                                            <p:cond delay="0"/>
                                          </p:stCondLst>
                                        </p:cTn>
                                        <p:tgtEl>
                                          <p:spTgt spid="50202">
                                            <p:txEl>
                                              <p:pRg st="2" end="2"/>
                                            </p:txEl>
                                          </p:spTgt>
                                        </p:tgtEl>
                                        <p:attrNameLst>
                                          <p:attrName>style.visibility</p:attrName>
                                        </p:attrNameLst>
                                      </p:cBhvr>
                                      <p:to>
                                        <p:strVal val="visible"/>
                                      </p:to>
                                    </p:set>
                                    <p:animEffect transition="in" filter="fade">
                                      <p:cBhvr>
                                        <p:cTn id="33" dur="770" decel="100000"/>
                                        <p:tgtEl>
                                          <p:spTgt spid="50202">
                                            <p:txEl>
                                              <p:pRg st="2" end="2"/>
                                            </p:txEl>
                                          </p:spTgt>
                                        </p:tgtEl>
                                      </p:cBhvr>
                                    </p:animEffect>
                                    <p:animScale>
                                      <p:cBhvr>
                                        <p:cTn id="34" dur="770" decel="100000"/>
                                        <p:tgtEl>
                                          <p:spTgt spid="50202">
                                            <p:txEl>
                                              <p:pRg st="2" end="2"/>
                                            </p:txEl>
                                          </p:spTgt>
                                        </p:tgtEl>
                                      </p:cBhvr>
                                      <p:from x="10000" y="10000"/>
                                      <p:to x="200000" y="450000"/>
                                    </p:animScale>
                                    <p:animScale>
                                      <p:cBhvr>
                                        <p:cTn id="35" dur="1230" accel="100000" fill="hold">
                                          <p:stCondLst>
                                            <p:cond delay="770"/>
                                          </p:stCondLst>
                                        </p:cTn>
                                        <p:tgtEl>
                                          <p:spTgt spid="50202">
                                            <p:txEl>
                                              <p:pRg st="2" end="2"/>
                                            </p:txEl>
                                          </p:spTgt>
                                        </p:tgtEl>
                                      </p:cBhvr>
                                      <p:from x="200000" y="450000"/>
                                      <p:to x="100000" y="100000"/>
                                    </p:animScale>
                                    <p:set>
                                      <p:cBhvr>
                                        <p:cTn id="36" dur="770" fill="hold"/>
                                        <p:tgtEl>
                                          <p:spTgt spid="50202">
                                            <p:txEl>
                                              <p:pRg st="2" end="2"/>
                                            </p:txEl>
                                          </p:spTgt>
                                        </p:tgtEl>
                                        <p:attrNameLst>
                                          <p:attrName>ppt_x</p:attrName>
                                        </p:attrNameLst>
                                      </p:cBhvr>
                                      <p:to>
                                        <p:strVal val="(0.5)"/>
                                      </p:to>
                                    </p:set>
                                    <p:anim from="(0.5)" to="(#ppt_x)" calcmode="lin" valueType="num">
                                      <p:cBhvr>
                                        <p:cTn id="37" dur="1230" accel="100000" fill="hold">
                                          <p:stCondLst>
                                            <p:cond delay="770"/>
                                          </p:stCondLst>
                                        </p:cTn>
                                        <p:tgtEl>
                                          <p:spTgt spid="50202">
                                            <p:txEl>
                                              <p:pRg st="2" end="2"/>
                                            </p:txEl>
                                          </p:spTgt>
                                        </p:tgtEl>
                                        <p:attrNameLst>
                                          <p:attrName>ppt_x</p:attrName>
                                        </p:attrNameLst>
                                      </p:cBhvr>
                                    </p:anim>
                                    <p:set>
                                      <p:cBhvr>
                                        <p:cTn id="38" dur="770" fill="hold"/>
                                        <p:tgtEl>
                                          <p:spTgt spid="50202">
                                            <p:txEl>
                                              <p:pRg st="2" end="2"/>
                                            </p:txEl>
                                          </p:spTgt>
                                        </p:tgtEl>
                                        <p:attrNameLst>
                                          <p:attrName>ppt_y</p:attrName>
                                        </p:attrNameLst>
                                      </p:cBhvr>
                                      <p:to>
                                        <p:strVal val="(#ppt_y+0.4)"/>
                                      </p:to>
                                    </p:set>
                                    <p:anim from="(#ppt_y+0.4)" to="(#ppt_y)" calcmode="lin" valueType="num">
                                      <p:cBhvr>
                                        <p:cTn id="39" dur="1230" accel="100000" fill="hold">
                                          <p:stCondLst>
                                            <p:cond delay="770"/>
                                          </p:stCondLst>
                                        </p:cTn>
                                        <p:tgtEl>
                                          <p:spTgt spid="50202">
                                            <p:txEl>
                                              <p:pRg st="2" end="2"/>
                                            </p:txEl>
                                          </p:spTgt>
                                        </p:tgtEl>
                                        <p:attrNameLst>
                                          <p:attrName>ppt_y</p:attrName>
                                        </p:attrNameLst>
                                      </p:cBhvr>
                                    </p:anim>
                                  </p:childTnLst>
                                </p:cTn>
                              </p:par>
                              <p:par>
                                <p:cTn id="40" presetID="51" presetClass="entr" presetSubtype="0" fill="hold" nodeType="withEffect">
                                  <p:stCondLst>
                                    <p:cond delay="0"/>
                                  </p:stCondLst>
                                  <p:childTnLst>
                                    <p:set>
                                      <p:cBhvr>
                                        <p:cTn id="41" dur="1" fill="hold">
                                          <p:stCondLst>
                                            <p:cond delay="0"/>
                                          </p:stCondLst>
                                        </p:cTn>
                                        <p:tgtEl>
                                          <p:spTgt spid="50202">
                                            <p:txEl>
                                              <p:pRg st="3" end="3"/>
                                            </p:txEl>
                                          </p:spTgt>
                                        </p:tgtEl>
                                        <p:attrNameLst>
                                          <p:attrName>style.visibility</p:attrName>
                                        </p:attrNameLst>
                                      </p:cBhvr>
                                      <p:to>
                                        <p:strVal val="visible"/>
                                      </p:to>
                                    </p:set>
                                    <p:animEffect transition="in" filter="fade">
                                      <p:cBhvr>
                                        <p:cTn id="42" dur="770" decel="100000"/>
                                        <p:tgtEl>
                                          <p:spTgt spid="50202">
                                            <p:txEl>
                                              <p:pRg st="3" end="3"/>
                                            </p:txEl>
                                          </p:spTgt>
                                        </p:tgtEl>
                                      </p:cBhvr>
                                    </p:animEffect>
                                    <p:animScale>
                                      <p:cBhvr>
                                        <p:cTn id="43" dur="770" decel="100000"/>
                                        <p:tgtEl>
                                          <p:spTgt spid="50202">
                                            <p:txEl>
                                              <p:pRg st="3" end="3"/>
                                            </p:txEl>
                                          </p:spTgt>
                                        </p:tgtEl>
                                      </p:cBhvr>
                                      <p:from x="10000" y="10000"/>
                                      <p:to x="200000" y="450000"/>
                                    </p:animScale>
                                    <p:animScale>
                                      <p:cBhvr>
                                        <p:cTn id="44" dur="1230" accel="100000" fill="hold">
                                          <p:stCondLst>
                                            <p:cond delay="770"/>
                                          </p:stCondLst>
                                        </p:cTn>
                                        <p:tgtEl>
                                          <p:spTgt spid="50202">
                                            <p:txEl>
                                              <p:pRg st="3" end="3"/>
                                            </p:txEl>
                                          </p:spTgt>
                                        </p:tgtEl>
                                      </p:cBhvr>
                                      <p:from x="200000" y="450000"/>
                                      <p:to x="100000" y="100000"/>
                                    </p:animScale>
                                    <p:set>
                                      <p:cBhvr>
                                        <p:cTn id="45" dur="770" fill="hold"/>
                                        <p:tgtEl>
                                          <p:spTgt spid="50202">
                                            <p:txEl>
                                              <p:pRg st="3" end="3"/>
                                            </p:txEl>
                                          </p:spTgt>
                                        </p:tgtEl>
                                        <p:attrNameLst>
                                          <p:attrName>ppt_x</p:attrName>
                                        </p:attrNameLst>
                                      </p:cBhvr>
                                      <p:to>
                                        <p:strVal val="(0.5)"/>
                                      </p:to>
                                    </p:set>
                                    <p:anim from="(0.5)" to="(#ppt_x)" calcmode="lin" valueType="num">
                                      <p:cBhvr>
                                        <p:cTn id="46" dur="1230" accel="100000" fill="hold">
                                          <p:stCondLst>
                                            <p:cond delay="770"/>
                                          </p:stCondLst>
                                        </p:cTn>
                                        <p:tgtEl>
                                          <p:spTgt spid="50202">
                                            <p:txEl>
                                              <p:pRg st="3" end="3"/>
                                            </p:txEl>
                                          </p:spTgt>
                                        </p:tgtEl>
                                        <p:attrNameLst>
                                          <p:attrName>ppt_x</p:attrName>
                                        </p:attrNameLst>
                                      </p:cBhvr>
                                    </p:anim>
                                    <p:set>
                                      <p:cBhvr>
                                        <p:cTn id="47" dur="770" fill="hold"/>
                                        <p:tgtEl>
                                          <p:spTgt spid="50202">
                                            <p:txEl>
                                              <p:pRg st="3" end="3"/>
                                            </p:txEl>
                                          </p:spTgt>
                                        </p:tgtEl>
                                        <p:attrNameLst>
                                          <p:attrName>ppt_y</p:attrName>
                                        </p:attrNameLst>
                                      </p:cBhvr>
                                      <p:to>
                                        <p:strVal val="(#ppt_y+0.4)"/>
                                      </p:to>
                                    </p:set>
                                    <p:anim from="(#ppt_y+0.4)" to="(#ppt_y)" calcmode="lin" valueType="num">
                                      <p:cBhvr>
                                        <p:cTn id="48" dur="1230" accel="100000" fill="hold">
                                          <p:stCondLst>
                                            <p:cond delay="770"/>
                                          </p:stCondLst>
                                        </p:cTn>
                                        <p:tgtEl>
                                          <p:spTgt spid="50202">
                                            <p:txEl>
                                              <p:pRg st="3" end="3"/>
                                            </p:txEl>
                                          </p:spTgt>
                                        </p:tgtEl>
                                        <p:attrNameLst>
                                          <p:attrName>ppt_y</p:attrName>
                                        </p:attrNameLst>
                                      </p:cBhvr>
                                    </p:anim>
                                  </p:childTnLst>
                                </p:cTn>
                              </p:par>
                            </p:childTnLst>
                          </p:cTn>
                        </p:par>
                      </p:childTnLst>
                    </p:cTn>
                  </p:par>
                  <p:par>
                    <p:cTn id="49" fill="hold">
                      <p:stCondLst>
                        <p:cond delay="indefinite"/>
                      </p:stCondLst>
                      <p:childTnLst>
                        <p:par>
                          <p:cTn id="50" fill="hold">
                            <p:stCondLst>
                              <p:cond delay="0"/>
                            </p:stCondLst>
                            <p:childTnLst>
                              <p:par>
                                <p:cTn id="51" presetID="21" presetClass="entr" presetSubtype="4" fill="hold" nodeType="clickEffect">
                                  <p:stCondLst>
                                    <p:cond delay="0"/>
                                  </p:stCondLst>
                                  <p:childTnLst>
                                    <p:set>
                                      <p:cBhvr>
                                        <p:cTn id="52" dur="1" fill="hold">
                                          <p:stCondLst>
                                            <p:cond delay="0"/>
                                          </p:stCondLst>
                                        </p:cTn>
                                        <p:tgtEl>
                                          <p:spTgt spid="50202">
                                            <p:txEl>
                                              <p:pRg st="4" end="4"/>
                                            </p:txEl>
                                          </p:spTgt>
                                        </p:tgtEl>
                                        <p:attrNameLst>
                                          <p:attrName>style.visibility</p:attrName>
                                        </p:attrNameLst>
                                      </p:cBhvr>
                                      <p:to>
                                        <p:strVal val="visible"/>
                                      </p:to>
                                    </p:set>
                                    <p:animEffect transition="in" filter="wheel(4)">
                                      <p:cBhvr>
                                        <p:cTn id="53" dur="2000"/>
                                        <p:tgtEl>
                                          <p:spTgt spid="50202">
                                            <p:txEl>
                                              <p:pRg st="4" end="4"/>
                                            </p:txEl>
                                          </p:spTgt>
                                        </p:tgtEl>
                                      </p:cBhvr>
                                    </p:animEffect>
                                  </p:childTnLst>
                                </p:cTn>
                              </p:par>
                              <p:par>
                                <p:cTn id="54" presetID="21" presetClass="entr" presetSubtype="4" fill="hold" nodeType="withEffect">
                                  <p:stCondLst>
                                    <p:cond delay="0"/>
                                  </p:stCondLst>
                                  <p:childTnLst>
                                    <p:set>
                                      <p:cBhvr>
                                        <p:cTn id="55" dur="1" fill="hold">
                                          <p:stCondLst>
                                            <p:cond delay="0"/>
                                          </p:stCondLst>
                                        </p:cTn>
                                        <p:tgtEl>
                                          <p:spTgt spid="50202">
                                            <p:txEl>
                                              <p:pRg st="5" end="5"/>
                                            </p:txEl>
                                          </p:spTgt>
                                        </p:tgtEl>
                                        <p:attrNameLst>
                                          <p:attrName>style.visibility</p:attrName>
                                        </p:attrNameLst>
                                      </p:cBhvr>
                                      <p:to>
                                        <p:strVal val="visible"/>
                                      </p:to>
                                    </p:set>
                                    <p:animEffect transition="in" filter="wheel(4)">
                                      <p:cBhvr>
                                        <p:cTn id="56" dur="2000"/>
                                        <p:tgtEl>
                                          <p:spTgt spid="50202">
                                            <p:txEl>
                                              <p:pRg st="5" end="5"/>
                                            </p:txEl>
                                          </p:spTgt>
                                        </p:tgtEl>
                                      </p:cBhvr>
                                    </p:animEffect>
                                  </p:childTnLst>
                                </p:cTn>
                              </p:par>
                              <p:par>
                                <p:cTn id="57" presetID="21" presetClass="entr" presetSubtype="4" fill="hold" nodeType="withEffect">
                                  <p:stCondLst>
                                    <p:cond delay="0"/>
                                  </p:stCondLst>
                                  <p:childTnLst>
                                    <p:set>
                                      <p:cBhvr>
                                        <p:cTn id="58" dur="1" fill="hold">
                                          <p:stCondLst>
                                            <p:cond delay="0"/>
                                          </p:stCondLst>
                                        </p:cTn>
                                        <p:tgtEl>
                                          <p:spTgt spid="50202">
                                            <p:txEl>
                                              <p:pRg st="6" end="6"/>
                                            </p:txEl>
                                          </p:spTgt>
                                        </p:tgtEl>
                                        <p:attrNameLst>
                                          <p:attrName>style.visibility</p:attrName>
                                        </p:attrNameLst>
                                      </p:cBhvr>
                                      <p:to>
                                        <p:strVal val="visible"/>
                                      </p:to>
                                    </p:set>
                                    <p:animEffect transition="in" filter="wheel(4)">
                                      <p:cBhvr>
                                        <p:cTn id="59" dur="2000"/>
                                        <p:tgtEl>
                                          <p:spTgt spid="50202">
                                            <p:txEl>
                                              <p:pRg st="6" end="6"/>
                                            </p:txEl>
                                          </p:spTgt>
                                        </p:tgtEl>
                                      </p:cBhvr>
                                    </p:animEffect>
                                  </p:childTnLst>
                                </p:cTn>
                              </p:par>
                              <p:par>
                                <p:cTn id="60" presetID="21" presetClass="entr" presetSubtype="4" fill="hold" nodeType="withEffect">
                                  <p:stCondLst>
                                    <p:cond delay="0"/>
                                  </p:stCondLst>
                                  <p:childTnLst>
                                    <p:set>
                                      <p:cBhvr>
                                        <p:cTn id="61" dur="1" fill="hold">
                                          <p:stCondLst>
                                            <p:cond delay="0"/>
                                          </p:stCondLst>
                                        </p:cTn>
                                        <p:tgtEl>
                                          <p:spTgt spid="50202">
                                            <p:txEl>
                                              <p:pRg st="7" end="7"/>
                                            </p:txEl>
                                          </p:spTgt>
                                        </p:tgtEl>
                                        <p:attrNameLst>
                                          <p:attrName>style.visibility</p:attrName>
                                        </p:attrNameLst>
                                      </p:cBhvr>
                                      <p:to>
                                        <p:strVal val="visible"/>
                                      </p:to>
                                    </p:set>
                                    <p:animEffect transition="in" filter="wheel(4)">
                                      <p:cBhvr>
                                        <p:cTn id="62" dur="2000"/>
                                        <p:tgtEl>
                                          <p:spTgt spid="50202">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9" presetClass="entr" presetSubtype="0" accel="100000" fill="hold" nodeType="clickEffect">
                                  <p:stCondLst>
                                    <p:cond delay="0"/>
                                  </p:stCondLst>
                                  <p:childTnLst>
                                    <p:set>
                                      <p:cBhvr>
                                        <p:cTn id="66" dur="1" fill="hold">
                                          <p:stCondLst>
                                            <p:cond delay="0"/>
                                          </p:stCondLst>
                                        </p:cTn>
                                        <p:tgtEl>
                                          <p:spTgt spid="50202">
                                            <p:txEl>
                                              <p:pRg st="8" end="8"/>
                                            </p:txEl>
                                          </p:spTgt>
                                        </p:tgtEl>
                                        <p:attrNameLst>
                                          <p:attrName>style.visibility</p:attrName>
                                        </p:attrNameLst>
                                      </p:cBhvr>
                                      <p:to>
                                        <p:strVal val="visible"/>
                                      </p:to>
                                    </p:set>
                                    <p:anim calcmode="lin" valueType="num">
                                      <p:cBhvr>
                                        <p:cTn id="67" dur="500" fill="hold"/>
                                        <p:tgtEl>
                                          <p:spTgt spid="50202">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8" dur="500" fill="hold"/>
                                        <p:tgtEl>
                                          <p:spTgt spid="50202">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9" dur="500" fill="hold"/>
                                        <p:tgtEl>
                                          <p:spTgt spid="50202">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70" dur="500" fill="hold"/>
                                        <p:tgtEl>
                                          <p:spTgt spid="5020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200" y="1905000"/>
            <a:ext cx="1828800" cy="1162050"/>
          </a:xfrm>
        </p:spPr>
        <p:txBody>
          <a:bodyPr/>
          <a:lstStyle/>
          <a:p>
            <a:pPr algn="r" rtl="1"/>
            <a:r>
              <a:rPr lang="ar-SA" sz="6000" b="1" dirty="0" smtClean="0"/>
              <a:t>مثال5 </a:t>
            </a:r>
            <a:r>
              <a:rPr lang="ar-SA" b="1" dirty="0" smtClean="0"/>
              <a:t>:</a:t>
            </a:r>
            <a:endParaRPr lang="en-US" dirty="0"/>
          </a:p>
        </p:txBody>
      </p:sp>
      <p:sp>
        <p:nvSpPr>
          <p:cNvPr id="3" name="Text Placeholder 2"/>
          <p:cNvSpPr>
            <a:spLocks noGrp="1"/>
          </p:cNvSpPr>
          <p:nvPr>
            <p:ph type="body" idx="2"/>
          </p:nvPr>
        </p:nvSpPr>
        <p:spPr>
          <a:xfrm>
            <a:off x="762000" y="990600"/>
            <a:ext cx="6096000" cy="5029200"/>
          </a:xfrm>
        </p:spPr>
        <p:txBody>
          <a:bodyPr>
            <a:normAutofit fontScale="92500" lnSpcReduction="20000"/>
          </a:bodyPr>
          <a:lstStyle/>
          <a:p>
            <a:pPr algn="r" rtl="1"/>
            <a:r>
              <a:rPr lang="ar-SA" sz="3200" dirty="0" smtClean="0"/>
              <a:t>لديك ثلاث مجموعات ، في كل منها ثلاثة أعداد . اكتب برنامجاً لإظهار العدد الأكبر لكل واحدة من هذه المجموعات في آن واحد ، ثم أوجد العدد الأكبر للمجموعات الثلاث. في البداية اكتب البرنامج بحيث لا يستخدم اقترانات ، ثم عدله ليستخدم اقترانات.</a:t>
            </a:r>
            <a:endParaRPr lang="en-US" sz="3200" dirty="0" smtClean="0"/>
          </a:p>
          <a:p>
            <a:pPr algn="r" rtl="1"/>
            <a:endParaRPr lang="en-US" sz="2400" b="1" dirty="0" smtClean="0"/>
          </a:p>
          <a:p>
            <a:pPr algn="r" rtl="1"/>
            <a:r>
              <a:rPr lang="ar-SA" sz="4400" b="1" dirty="0" smtClean="0"/>
              <a:t>الحل</a:t>
            </a:r>
            <a:r>
              <a:rPr lang="ar-SA" sz="2400" b="1" dirty="0" smtClean="0"/>
              <a:t>: </a:t>
            </a:r>
            <a:r>
              <a:rPr lang="ar-SA" sz="3600" dirty="0" smtClean="0"/>
              <a:t>خطوات كتابة البرنامج بدون استخدام اقترانات :</a:t>
            </a:r>
            <a:endParaRPr lang="en-US" sz="3600" dirty="0" smtClean="0"/>
          </a:p>
          <a:p>
            <a:pPr algn="r" rtl="1"/>
            <a:r>
              <a:rPr lang="ar-SA" sz="3600" dirty="0" smtClean="0"/>
              <a:t>صمم واجهة البرنامج بحيث يبدو النموذج </a:t>
            </a:r>
            <a:r>
              <a:rPr lang="en-US" sz="3600" dirty="0" smtClean="0">
                <a:latin typeface="Times New Roman" pitchFamily="18" charset="0"/>
                <a:cs typeface="Times New Roman" pitchFamily="18" charset="0"/>
              </a:rPr>
              <a:t>Form1</a:t>
            </a:r>
            <a:r>
              <a:rPr lang="ar-SA" sz="3600" dirty="0" smtClean="0"/>
              <a:t> كما في الشكل التالي.</a:t>
            </a:r>
            <a:endParaRPr lang="en-US" sz="3600" dirty="0"/>
          </a:p>
        </p:txBody>
      </p:sp>
      <p:sp>
        <p:nvSpPr>
          <p:cNvPr id="7" name="Title 1"/>
          <p:cNvSpPr txBox="1">
            <a:spLocks/>
          </p:cNvSpPr>
          <p:nvPr/>
        </p:nvSpPr>
        <p:spPr>
          <a:xfrm>
            <a:off x="7010400" y="4648200"/>
            <a:ext cx="1828800" cy="1162050"/>
          </a:xfrm>
          <a:prstGeom prst="rect">
            <a:avLst/>
          </a:prstGeom>
        </p:spPr>
        <p:txBody>
          <a:bodyPr vert="horz" lIns="0" rIns="0" bIns="0" anchor="b">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6000" b="1" i="0" u="none" strike="noStrike" kern="1200" cap="none" spc="0" normalizeH="0" baseline="0" noProof="0" dirty="0" smtClean="0">
                <a:ln>
                  <a:noFill/>
                </a:ln>
                <a:solidFill>
                  <a:schemeClr val="tx2"/>
                </a:solidFill>
                <a:effectLst/>
                <a:uLnTx/>
                <a:uFillTx/>
                <a:latin typeface="+mj-lt"/>
                <a:ea typeface="+mj-ea"/>
                <a:cs typeface="+mj-cs"/>
              </a:rPr>
              <a:t>1</a:t>
            </a:r>
            <a:endParaRPr kumimoji="0" lang="en-US" sz="26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Date Placeholder 4"/>
          <p:cNvSpPr>
            <a:spLocks noGrp="1"/>
          </p:cNvSpPr>
          <p:nvPr>
            <p:ph type="dt" sz="half" idx="10"/>
          </p:nvPr>
        </p:nvSpPr>
        <p:spPr/>
        <p:txBody>
          <a:bodyPr/>
          <a:lstStyle/>
          <a:p>
            <a:fld id="{3060D579-A23C-4C3C-827D-A722117D7EB5}" type="datetime1">
              <a:rPr lang="en-US" smtClean="0"/>
              <a:pPr/>
              <a:t>01-Jun-11</a:t>
            </a:fld>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28</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4)">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Scale>
                                      <p:cBhvr>
                                        <p:cTn id="20"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3">
                                            <p:txEl>
                                              <p:pRg st="2" end="2"/>
                                            </p:txEl>
                                          </p:spTgt>
                                        </p:tgtEl>
                                        <p:attrNameLst>
                                          <p:attrName>ppt_x</p:attrName>
                                          <p:attrName>ppt_y</p:attrName>
                                        </p:attrNameLst>
                                      </p:cBhvr>
                                    </p:animMotion>
                                    <p:animEffect transition="in" filter="fade">
                                      <p:cBhvr>
                                        <p:cTn id="22" dur="1000"/>
                                        <p:tgtEl>
                                          <p:spTgt spid="3">
                                            <p:txEl>
                                              <p:pRg st="2" end="2"/>
                                            </p:txEl>
                                          </p:spTgt>
                                        </p:tgtEl>
                                      </p:cBhvr>
                                    </p:animEffect>
                                  </p:childTnLst>
                                </p:cTn>
                              </p:par>
                              <p:par>
                                <p:cTn id="23" presetID="52"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Scale>
                                      <p:cBhvr>
                                        <p:cTn id="2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3" end="3"/>
                                            </p:txEl>
                                          </p:spTgt>
                                        </p:tgtEl>
                                        <p:attrNameLst>
                                          <p:attrName>ppt_x</p:attrName>
                                          <p:attrName>ppt_y</p:attrName>
                                        </p:attrNameLst>
                                      </p:cBhvr>
                                    </p:animMotion>
                                    <p:animEffect transition="in" filter="fade">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4"/>
          <p:cNvPicPr>
            <a:picLocks noGrp="1"/>
          </p:cNvPicPr>
          <p:nvPr>
            <p:ph sz="quarter" idx="4"/>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57200" y="685800"/>
            <a:ext cx="8229600" cy="4419600"/>
          </a:xfrm>
          <a:prstGeom prst="rect">
            <a:avLst/>
          </a:prstGeom>
          <a:noFill/>
          <a:ln>
            <a:noFill/>
          </a:ln>
          <a:extLst>
            <a:ext uri="{909E8E84-426E-40DD-AFC4-6F175D3DCCD1}">
              <a14:hiddenFill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solidFill>
                  <a:srgbClr val="FFFFFF" mc:Ignorable=""/>
                </a:solidFill>
              </a14:hiddenFill>
            </a:ext>
            <a:ext uri="{91240B29-F687-4F45-9708-019B960494DF}">
              <a14:hiddenLine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w="9525">
                <a:solidFill>
                  <a:srgbClr val="000000" mc:Ignorable=""/>
                </a:solidFill>
                <a:miter lim="800000"/>
                <a:headEnd/>
                <a:tailEnd/>
              </a14:hiddenLine>
            </a:ext>
          </a:extLst>
        </p:spPr>
      </p:pic>
      <p:sp>
        <p:nvSpPr>
          <p:cNvPr id="6" name="Date Placeholder 5"/>
          <p:cNvSpPr>
            <a:spLocks noGrp="1"/>
          </p:cNvSpPr>
          <p:nvPr>
            <p:ph type="dt" sz="half" idx="10"/>
          </p:nvPr>
        </p:nvSpPr>
        <p:spPr/>
        <p:txBody>
          <a:bodyPr/>
          <a:lstStyle/>
          <a:p>
            <a:fld id="{AB852BE1-5A0A-4669-BF12-6E50988DE187}" type="datetime1">
              <a:rPr lang="en-US" smtClean="0"/>
              <a:pPr/>
              <a:t>01-Jun-11</a:t>
            </a:fld>
            <a:endParaRPr lang="en-US"/>
          </a:p>
        </p:txBody>
      </p:sp>
      <p:sp>
        <p:nvSpPr>
          <p:cNvPr id="8" name="Slide Number Placeholder 7"/>
          <p:cNvSpPr>
            <a:spLocks noGrp="1"/>
          </p:cNvSpPr>
          <p:nvPr>
            <p:ph type="sldNum" sz="quarter" idx="12"/>
          </p:nvPr>
        </p:nvSpPr>
        <p:spPr/>
        <p:txBody>
          <a:bodyPr/>
          <a:lstStyle/>
          <a:p>
            <a:fld id="{728405A0-CC59-470C-873B-679805DFC862}" type="slidenum">
              <a:rPr lang="en-US" smtClean="0"/>
              <a:pPr/>
              <a:t>29</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t>أنواع المتغيرات</a:t>
            </a:r>
            <a:endParaRPr lang="en-US" dirty="0"/>
          </a:p>
        </p:txBody>
      </p:sp>
      <p:sp>
        <p:nvSpPr>
          <p:cNvPr id="3" name="Content Placeholder 2"/>
          <p:cNvSpPr>
            <a:spLocks noGrp="1"/>
          </p:cNvSpPr>
          <p:nvPr>
            <p:ph idx="1"/>
          </p:nvPr>
        </p:nvSpPr>
        <p:spPr>
          <a:xfrm>
            <a:off x="304800" y="1935480"/>
            <a:ext cx="8534400" cy="4389120"/>
          </a:xfrm>
        </p:spPr>
        <p:txBody>
          <a:bodyPr>
            <a:normAutofit/>
          </a:bodyPr>
          <a:lstStyle/>
          <a:p>
            <a:pPr algn="r" rtl="1"/>
            <a:r>
              <a:rPr lang="ar-SA" sz="2000" dirty="0" smtClean="0"/>
              <a:t>( نص : </a:t>
            </a:r>
            <a:r>
              <a:rPr lang="en-US" sz="2000" dirty="0" smtClean="0"/>
              <a:t>String</a:t>
            </a:r>
            <a:r>
              <a:rPr lang="ar-SA" sz="2000" dirty="0" smtClean="0"/>
              <a:t> ، عدد صحيح : </a:t>
            </a:r>
            <a:r>
              <a:rPr lang="en-US" sz="2000" dirty="0" smtClean="0"/>
              <a:t>Integer</a:t>
            </a:r>
            <a:r>
              <a:rPr lang="ar-SA" sz="2000" dirty="0" smtClean="0"/>
              <a:t> ، عدد حقيقي : </a:t>
            </a:r>
            <a:r>
              <a:rPr lang="en-US" sz="2000" dirty="0" smtClean="0"/>
              <a:t>Double</a:t>
            </a:r>
            <a:r>
              <a:rPr lang="ar-SA" sz="2000" dirty="0" smtClean="0"/>
              <a:t>، متغير منطقي : </a:t>
            </a:r>
            <a:r>
              <a:rPr lang="en-US" sz="2000" dirty="0" smtClean="0"/>
              <a:t>Boolean</a:t>
            </a:r>
            <a:r>
              <a:rPr lang="ar-SA" sz="2000" dirty="0" smtClean="0"/>
              <a:t> )</a:t>
            </a:r>
            <a:endParaRPr lang="en-US" sz="2000" dirty="0" smtClean="0"/>
          </a:p>
          <a:p>
            <a:pPr algn="r" rtl="1">
              <a:buNone/>
            </a:pPr>
            <a:r>
              <a:rPr lang="en-US" dirty="0" smtClean="0"/>
              <a:t>---------------------------------------------------------------------</a:t>
            </a:r>
          </a:p>
          <a:p>
            <a:pPr algn="r" rtl="1"/>
            <a:r>
              <a:rPr lang="ar-SA" b="1" u="sng" dirty="0" smtClean="0"/>
              <a:t>مثلاً</a:t>
            </a:r>
            <a:r>
              <a:rPr lang="ar-SA" dirty="0" smtClean="0"/>
              <a:t> : </a:t>
            </a:r>
            <a:r>
              <a:rPr lang="ar-SA" sz="2200" dirty="0" smtClean="0"/>
              <a:t>للإعلان عن متغير الطول (</a:t>
            </a:r>
            <a:r>
              <a:rPr lang="en-US" sz="2200" dirty="0" smtClean="0"/>
              <a:t>Length</a:t>
            </a:r>
            <a:r>
              <a:rPr lang="ar-SA" sz="2200" dirty="0" smtClean="0"/>
              <a:t> ) من النوع عدد حقيقي نستخدم </a:t>
            </a:r>
            <a:r>
              <a:rPr lang="en-US" sz="2200" dirty="0" smtClean="0"/>
              <a:t>Dim</a:t>
            </a:r>
            <a:r>
              <a:rPr lang="ar-SA" sz="2200" dirty="0" smtClean="0"/>
              <a:t> كالآتي:</a:t>
            </a:r>
            <a:endParaRPr lang="en-US" sz="2200" dirty="0" smtClean="0"/>
          </a:p>
          <a:p>
            <a:pPr>
              <a:buFont typeface="Wingdings" pitchFamily="2" charset="2"/>
              <a:buChar char="ü"/>
            </a:pPr>
            <a:r>
              <a:rPr lang="en-US" sz="3200" dirty="0" smtClean="0"/>
              <a:t>Dim Length as Double</a:t>
            </a:r>
          </a:p>
          <a:p>
            <a:pPr algn="r" rtl="1"/>
            <a:r>
              <a:rPr lang="ar-SA" dirty="0" smtClean="0"/>
              <a:t> </a:t>
            </a:r>
            <a:r>
              <a:rPr lang="ar-SA" sz="2300" dirty="0" smtClean="0"/>
              <a:t>للإعلان عن متغير الاسم (</a:t>
            </a:r>
            <a:r>
              <a:rPr lang="en-US" sz="2300" dirty="0" smtClean="0"/>
              <a:t>Name</a:t>
            </a:r>
            <a:r>
              <a:rPr lang="ar-SA" sz="2300" dirty="0" smtClean="0"/>
              <a:t> ) من النوع نص نستخدم </a:t>
            </a:r>
            <a:r>
              <a:rPr lang="en-US" sz="2300" dirty="0" smtClean="0"/>
              <a:t>Dim</a:t>
            </a:r>
            <a:r>
              <a:rPr lang="ar-SA" sz="2300" dirty="0" smtClean="0"/>
              <a:t> كالآتي:</a:t>
            </a:r>
            <a:endParaRPr lang="en-US" sz="2300" dirty="0" smtClean="0"/>
          </a:p>
          <a:p>
            <a:pPr>
              <a:buFont typeface="Wingdings" pitchFamily="2" charset="2"/>
              <a:buChar char="ü"/>
            </a:pPr>
            <a:r>
              <a:rPr lang="en-US" sz="3200" dirty="0" smtClean="0"/>
              <a:t>Dim Name as String</a:t>
            </a:r>
          </a:p>
          <a:p>
            <a:pPr algn="r" rtl="1"/>
            <a:r>
              <a:rPr lang="ar-SA" sz="2200" dirty="0" smtClean="0"/>
              <a:t>إعطاء قيم لمتغيرات :</a:t>
            </a:r>
            <a:r>
              <a:rPr lang="en-US" sz="2200" dirty="0" smtClean="0"/>
              <a:t> X = </a:t>
            </a:r>
            <a:r>
              <a:rPr lang="en-US" sz="2200" dirty="0" err="1" smtClean="0"/>
              <a:t>inputbox</a:t>
            </a:r>
            <a:r>
              <a:rPr lang="en-US" sz="2200" dirty="0" smtClean="0"/>
              <a:t>(“ Enter  value ….    ”)               </a:t>
            </a:r>
          </a:p>
          <a:p>
            <a:pPr algn="r" rtl="1">
              <a:buNone/>
            </a:pPr>
            <a:r>
              <a:rPr lang="en-US" sz="3000" dirty="0" smtClean="0"/>
              <a:t>Name = “Ali” ,	count = 7 ,	m = </a:t>
            </a:r>
            <a:r>
              <a:rPr lang="en-US" sz="3000" dirty="0" err="1" smtClean="0"/>
              <a:t>val</a:t>
            </a:r>
            <a:r>
              <a:rPr lang="en-US" sz="3000" dirty="0" smtClean="0"/>
              <a:t>(text1.text ) ,</a:t>
            </a:r>
            <a:endParaRPr lang="en-US" sz="3000" dirty="0"/>
          </a:p>
        </p:txBody>
      </p:sp>
      <p:sp>
        <p:nvSpPr>
          <p:cNvPr id="4" name="Date Placeholder 3"/>
          <p:cNvSpPr>
            <a:spLocks noGrp="1"/>
          </p:cNvSpPr>
          <p:nvPr>
            <p:ph type="dt" sz="half" idx="10"/>
          </p:nvPr>
        </p:nvSpPr>
        <p:spPr/>
        <p:txBody>
          <a:bodyPr/>
          <a:lstStyle/>
          <a:p>
            <a:fld id="{1366854E-33B5-4676-9185-63F4531D5F89}" type="datetime1">
              <a:rPr lang="en-US" smtClean="0"/>
              <a:pPr/>
              <a:t>01-Jun-11</a:t>
            </a:fld>
            <a:endParaRPr lang="en-US"/>
          </a:p>
        </p:txBody>
      </p:sp>
      <p:sp>
        <p:nvSpPr>
          <p:cNvPr id="5" name="Slide Number Placeholder 4"/>
          <p:cNvSpPr>
            <a:spLocks noGrp="1"/>
          </p:cNvSpPr>
          <p:nvPr>
            <p:ph type="sldNum" sz="quarter" idx="12"/>
          </p:nvPr>
        </p:nvSpPr>
        <p:spPr/>
        <p:txBody>
          <a:bodyPr/>
          <a:lstStyle/>
          <a:p>
            <a:fld id="{728405A0-CC59-470C-873B-679805DFC862}"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vertical)">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3">
                                            <p:txEl>
                                              <p:pRg st="2" end="2"/>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3">
                                            <p:txEl>
                                              <p:pRg st="3" end="3"/>
                                            </p:txEl>
                                          </p:spTgt>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nodeType="clickEffect">
                                  <p:stCondLst>
                                    <p:cond delay="0"/>
                                  </p:stCondLst>
                                  <p:childTnLst>
                                    <p:animRot by="21600000">
                                      <p:cBhvr>
                                        <p:cTn id="25" dur="2000" fill="hold"/>
                                        <p:tgtEl>
                                          <p:spTgt spid="3">
                                            <p:txEl>
                                              <p:pRg st="4" end="4"/>
                                            </p:txEl>
                                          </p:spTgt>
                                        </p:tgtEl>
                                        <p:attrNameLst>
                                          <p:attrName>r</p:attrName>
                                        </p:attrNameLst>
                                      </p:cBhvr>
                                    </p:animRot>
                                  </p:childTnLst>
                                </p:cTn>
                              </p:par>
                              <p:par>
                                <p:cTn id="26" presetID="8" presetClass="emph" presetSubtype="0" fill="hold" nodeType="withEffect">
                                  <p:stCondLst>
                                    <p:cond delay="0"/>
                                  </p:stCondLst>
                                  <p:childTnLst>
                                    <p:animRot by="21600000">
                                      <p:cBhvr>
                                        <p:cTn id="27" dur="2000" fill="hold"/>
                                        <p:tgtEl>
                                          <p:spTgt spid="3">
                                            <p:txEl>
                                              <p:pRg st="5" end="5"/>
                                            </p:txEl>
                                          </p:spTgt>
                                        </p:tgtEl>
                                        <p:attrNameLst>
                                          <p:attrName>r</p:attrName>
                                        </p:attrNameLst>
                                      </p:cBhvr>
                                    </p:animRot>
                                  </p:childTnLst>
                                </p:cTn>
                              </p:par>
                              <p:par>
                                <p:cTn id="28" presetID="8" presetClass="emph" presetSubtype="0" fill="hold" nodeType="withEffect">
                                  <p:stCondLst>
                                    <p:cond delay="0"/>
                                  </p:stCondLst>
                                  <p:childTnLst>
                                    <p:animRot by="21600000">
                                      <p:cBhvr>
                                        <p:cTn id="29" dur="2000" fill="hold"/>
                                        <p:tgtEl>
                                          <p:spTgt spid="3">
                                            <p:txEl>
                                              <p:pRg st="6" end="6"/>
                                            </p:txEl>
                                          </p:spTgt>
                                        </p:tgtEl>
                                        <p:attrNameLst>
                                          <p:attrName>r</p:attrName>
                                        </p:attrNameLst>
                                      </p:cBhvr>
                                    </p:animRot>
                                  </p:childTnLst>
                                </p:cTn>
                              </p:par>
                              <p:par>
                                <p:cTn id="30" presetID="8" presetClass="emph" presetSubtype="0" fill="hold" nodeType="withEffect">
                                  <p:stCondLst>
                                    <p:cond delay="0"/>
                                  </p:stCondLst>
                                  <p:childTnLst>
                                    <p:animRot by="21600000">
                                      <p:cBhvr>
                                        <p:cTn id="31" dur="2000" fill="hold"/>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0" y="152400"/>
            <a:ext cx="1371600" cy="1162050"/>
          </a:xfrm>
        </p:spPr>
        <p:txBody>
          <a:bodyPr/>
          <a:lstStyle/>
          <a:p>
            <a:pPr algn="ctr" rtl="1"/>
            <a:r>
              <a:rPr lang="ar-SA" sz="6600" b="1" dirty="0" smtClean="0"/>
              <a:t>2</a:t>
            </a:r>
            <a:endParaRPr lang="en-US" sz="6600" b="1" dirty="0"/>
          </a:p>
        </p:txBody>
      </p:sp>
      <p:sp>
        <p:nvSpPr>
          <p:cNvPr id="3" name="Text Placeholder 2"/>
          <p:cNvSpPr>
            <a:spLocks noGrp="1"/>
          </p:cNvSpPr>
          <p:nvPr>
            <p:ph type="body" idx="2"/>
          </p:nvPr>
        </p:nvSpPr>
        <p:spPr>
          <a:xfrm>
            <a:off x="6400800" y="1143000"/>
            <a:ext cx="2438400" cy="5181600"/>
          </a:xfrm>
        </p:spPr>
        <p:txBody>
          <a:bodyPr>
            <a:normAutofit lnSpcReduction="10000"/>
          </a:bodyPr>
          <a:lstStyle/>
          <a:p>
            <a:pPr lvl="0" algn="r" rtl="1"/>
            <a:r>
              <a:rPr lang="ar-SA" sz="3200" dirty="0" smtClean="0"/>
              <a:t>أثناء التصميم ، أكتب الجمل البرمجية اللازمة لتحقيق المطلوب الذي تظهر عليه العبارة ((أوجد العدد الأكبر في كل مجموعة )) ، بحيث يبدوالإجراء كما في الشكل المجاور.</a:t>
            </a:r>
            <a:endParaRPr lang="en-US" sz="3200" dirty="0" smtClean="0"/>
          </a:p>
          <a:p>
            <a:endParaRPr lang="en-US" dirty="0"/>
          </a:p>
        </p:txBody>
      </p:sp>
      <p:pic>
        <p:nvPicPr>
          <p:cNvPr id="5" name="Content Placeholder 4"/>
          <p:cNvPicPr>
            <a:picLocks noGrp="1"/>
          </p:cNvPicPr>
          <p:nvPr>
            <p:ph sz="half"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838200" y="381000"/>
            <a:ext cx="5562600" cy="6019800"/>
          </a:xfrm>
          <a:prstGeom prst="rect">
            <a:avLst/>
          </a:prstGeom>
          <a:noFill/>
          <a:ln>
            <a:noFill/>
          </a:ln>
          <a:extLst>
            <a:ext uri="{909E8E84-426E-40DD-AFC4-6F175D3DCCD1}">
              <a14:hiddenFill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solidFill>
                  <a:srgbClr val="FFFFFF" mc:Ignorable=""/>
                </a:solidFill>
              </a14:hiddenFill>
            </a:ext>
            <a:ext uri="{91240B29-F687-4F45-9708-019B960494DF}">
              <a14:hiddenLine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w="9525">
                <a:solidFill>
                  <a:srgbClr val="000000" mc:Ignorable=""/>
                </a:solidFill>
                <a:miter lim="800000"/>
                <a:headEnd/>
                <a:tailEnd/>
              </a14:hiddenLine>
            </a:ext>
          </a:extLst>
        </p:spPr>
      </p:pic>
      <p:sp>
        <p:nvSpPr>
          <p:cNvPr id="6" name="Date Placeholder 5"/>
          <p:cNvSpPr>
            <a:spLocks noGrp="1"/>
          </p:cNvSpPr>
          <p:nvPr>
            <p:ph type="dt" sz="half" idx="10"/>
          </p:nvPr>
        </p:nvSpPr>
        <p:spPr/>
        <p:txBody>
          <a:bodyPr/>
          <a:lstStyle/>
          <a:p>
            <a:fld id="{372770D3-0037-48B8-BC3A-DB992066D636}" type="datetime1">
              <a:rPr lang="en-US" smtClean="0"/>
              <a:pPr/>
              <a:t>01-Jun-11</a:t>
            </a:fld>
            <a:endParaRPr lang="en-US"/>
          </a:p>
        </p:txBody>
      </p:sp>
      <p:sp>
        <p:nvSpPr>
          <p:cNvPr id="7" name="Slide Number Placeholder 6"/>
          <p:cNvSpPr>
            <a:spLocks noGrp="1"/>
          </p:cNvSpPr>
          <p:nvPr>
            <p:ph type="sldNum" sz="quarter" idx="12"/>
          </p:nvPr>
        </p:nvSpPr>
        <p:spPr/>
        <p:txBody>
          <a:bodyPr/>
          <a:lstStyle/>
          <a:p>
            <a:fld id="{728405A0-CC59-470C-873B-679805DFC862}"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6 5.92593E-6 C 0.00139 0.06158 0.00278 0.12362 0.00642 0.18496 C 0.00469 0.35834 0.00399 0.51806 0.00486 0.69468 C 0.00017 0.72686 -0.07969 0.69468 -0.10799 0.69468 C -0.25 0.69306 -0.39184 0.69306 -0.53385 0.69237 C -0.56754 0.68658 -0.60156 0.68195 -0.63542 0.67941 C -0.64514 0.67478 -0.65434 0.67431 -0.66458 0.67316 C -0.67622 0.66945 -0.68819 0.66668 -0.7 0.66436 C -0.71094 0.6595 -0.72257 0.65788 -0.73229 0.64955 C -0.73715 0.63959 -0.74063 0.63218 -0.74358 0.62154 C -0.74236 0.58473 -0.74028 0.54839 -0.73872 0.51158 C -0.73698 0.4683 -0.7408 0.4838 -0.73542 0.46459 C -0.72969 0.3845 -0.73594 0.30371 -0.73056 0.22362 C -0.72899 0.11089 -0.74375 0.14607 -0.72257 0.10325 C -0.72049 0.09885 -0.70399 0.09052 -0.7 0.0882 C -0.69375 0.0845 -0.68993 0.08056 -0.68385 0.07524 C -0.67899 0.07084 -0.66493 0.06482 -0.65972 0.06228 C -0.65799 0.06135 -0.6566 0.05904 -0.65486 0.05811 C -0.65174 0.05626 -0.64844 0.0551 -0.64514 0.05371 C -0.64184 0.05232 -0.63542 0.04955 -0.63542 0.04955 C -0.62379 0.03913 -0.59757 0.03404 -0.58385 0.03218 C -0.57587 0.02871 -0.56788 0.02732 -0.55972 0.0257 C -0.55 0.02154 -0.5408 0.02061 -0.53056 0.01922 C -0.51094 0.01274 -0.52205 0.01552 -0.4967 0.01297 C -0.48646 0.00811 -0.47708 0.00788 -0.46615 0.00649 C -0.36233 -0.02291 -0.25382 -0.01226 -0.14844 -0.0236 C -0.10799 -0.02245 -0.07413 -0.02129 -0.03542 -0.01712 C -0.0224 -0.01133 -0.00903 -0.00786 0.0033 5.92593E-6 C 0.00781 0.00279 0.01441 0.01066 0.01944 0.01066 " pathEditMode="relative" ptsTypes="ffffffffffffffffffffffffffffA">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70" decel="100000"/>
                                        <p:tgtEl>
                                          <p:spTgt spid="3">
                                            <p:txEl>
                                              <p:pRg st="0" end="0"/>
                                            </p:txEl>
                                          </p:spTgt>
                                        </p:tgtEl>
                                      </p:cBhvr>
                                    </p:animEffect>
                                    <p:animScale>
                                      <p:cBhvr>
                                        <p:cTn id="12" dur="770" decel="100000"/>
                                        <p:tgtEl>
                                          <p:spTgt spid="3">
                                            <p:txEl>
                                              <p:pRg st="0" end="0"/>
                                            </p:txEl>
                                          </p:spTgt>
                                        </p:tgtEl>
                                      </p:cBhvr>
                                      <p:from x="10000" y="10000"/>
                                      <p:to x="200000" y="450000"/>
                                    </p:animScale>
                                    <p:animScale>
                                      <p:cBhvr>
                                        <p:cTn id="13" dur="1230" accel="100000" fill="hold">
                                          <p:stCondLst>
                                            <p:cond delay="770"/>
                                          </p:stCondLst>
                                        </p:cTn>
                                        <p:tgtEl>
                                          <p:spTgt spid="3">
                                            <p:txEl>
                                              <p:pRg st="0" end="0"/>
                                            </p:txEl>
                                          </p:spTgt>
                                        </p:tgtEl>
                                      </p:cBhvr>
                                      <p:from x="200000" y="450000"/>
                                      <p:to x="100000" y="100000"/>
                                    </p:animScale>
                                    <p:set>
                                      <p:cBhvr>
                                        <p:cTn id="14" dur="770" fill="hold"/>
                                        <p:tgtEl>
                                          <p:spTgt spid="3">
                                            <p:txEl>
                                              <p:pRg st="0" end="0"/>
                                            </p:txEl>
                                          </p:spTgt>
                                        </p:tgtEl>
                                        <p:attrNameLst>
                                          <p:attrName>ppt_x</p:attrName>
                                        </p:attrNameLst>
                                      </p:cBhvr>
                                      <p:to>
                                        <p:strVal val="(0.5)"/>
                                      </p:to>
                                    </p:set>
                                    <p:anim from="(0.5)" to="(#ppt_x)" calcmode="lin" valueType="num">
                                      <p:cBhvr>
                                        <p:cTn id="15" dur="1230" accel="100000" fill="hold">
                                          <p:stCondLst>
                                            <p:cond delay="770"/>
                                          </p:stCondLst>
                                        </p:cTn>
                                        <p:tgtEl>
                                          <p:spTgt spid="3">
                                            <p:txEl>
                                              <p:pRg st="0" end="0"/>
                                            </p:txEl>
                                          </p:spTgt>
                                        </p:tgtEl>
                                        <p:attrNameLst>
                                          <p:attrName>ppt_x</p:attrName>
                                        </p:attrNameLst>
                                      </p:cBhvr>
                                    </p:anim>
                                    <p:set>
                                      <p:cBhvr>
                                        <p:cTn id="16" dur="770" fill="hold"/>
                                        <p:tgtEl>
                                          <p:spTgt spid="3">
                                            <p:txEl>
                                              <p:pRg st="0" end="0"/>
                                            </p:txEl>
                                          </p:spTgt>
                                        </p:tgtEl>
                                        <p:attrNameLst>
                                          <p:attrName>ppt_y</p:attrName>
                                        </p:attrNameLst>
                                      </p:cBhvr>
                                      <p:to>
                                        <p:strVal val="(#ppt_y+0.4)"/>
                                      </p:to>
                                    </p:set>
                                    <p:anim from="(#ppt_y+0.4)" to="(#ppt_y)" calcmode="lin" valueType="num">
                                      <p:cBhvr>
                                        <p:cTn id="17" dur="1230" accel="100000" fill="hold">
                                          <p:stCondLst>
                                            <p:cond delay="770"/>
                                          </p:stCondLst>
                                        </p:cTn>
                                        <p:tgtEl>
                                          <p:spTgt spid="3">
                                            <p:txEl>
                                              <p:pRg st="0" end="0"/>
                                            </p:txEl>
                                          </p:spTgt>
                                        </p:tgtEl>
                                        <p:attrNameLst>
                                          <p:attrName>ppt_y</p:attrName>
                                        </p:attrNameLst>
                                      </p:cBhvr>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style>
          <a:lnRef idx="1">
            <a:schemeClr val="accent1"/>
          </a:lnRef>
          <a:fillRef idx="2">
            <a:schemeClr val="accent1"/>
          </a:fillRef>
          <a:effectRef idx="1">
            <a:schemeClr val="accent1"/>
          </a:effectRef>
          <a:fontRef idx="minor">
            <a:schemeClr val="dk1"/>
          </a:fontRef>
        </p:style>
        <p:txBody>
          <a:bodyPr>
            <a:normAutofit/>
          </a:bodyPr>
          <a:lstStyle/>
          <a:p>
            <a:pPr algn="ctr" rtl="1"/>
            <a:r>
              <a:rPr lang="ar-S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لاحظ وجود ثلاث كتل متشابهة من الجمل البرمجية </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ln w="28575">
            <a:solidFill>
              <a:srgbClr val="FF0000"/>
            </a:solidFill>
          </a:ln>
        </p:spPr>
        <p:style>
          <a:lnRef idx="1">
            <a:schemeClr val="accent5"/>
          </a:lnRef>
          <a:fillRef idx="2">
            <a:schemeClr val="accent5"/>
          </a:fillRef>
          <a:effectRef idx="1">
            <a:schemeClr val="accent5"/>
          </a:effectRef>
          <a:fontRef idx="minor">
            <a:schemeClr val="dk1"/>
          </a:fontRef>
        </p:style>
        <p:txBody>
          <a:bodyPr>
            <a:noAutofit/>
          </a:bodyPr>
          <a:lstStyle/>
          <a:p>
            <a:pPr lvl="0" algn="r" rtl="1"/>
            <a:r>
              <a:rPr lang="ar-SA" sz="3200" dirty="0" smtClean="0"/>
              <a:t>الكتلة الأولى : يتم بواستطها إيجاد العدد الأكبر في مجموعة الأعداد الأولى.</a:t>
            </a:r>
            <a:endParaRPr lang="en-US" sz="3200" dirty="0" smtClean="0"/>
          </a:p>
          <a:p>
            <a:pPr lvl="0" algn="r" rtl="1"/>
            <a:r>
              <a:rPr lang="ar-SA" sz="3200" dirty="0" smtClean="0"/>
              <a:t>الكتلة الثانية : يتم بواستطها إيجاد العدد الأكبر في مجموعة الأعداد الثانية.</a:t>
            </a:r>
            <a:endParaRPr lang="en-US" sz="3200" dirty="0" smtClean="0"/>
          </a:p>
          <a:p>
            <a:pPr lvl="0" algn="r" rtl="1"/>
            <a:r>
              <a:rPr lang="ar-SA" sz="3200" dirty="0" smtClean="0"/>
              <a:t>الكتلة الثالثة : يتم بواستطها إيجاد العدد الأكبر في مجموعة الأعداد الثالثة.</a:t>
            </a:r>
            <a:endParaRPr lang="en-US" sz="3200" dirty="0" smtClean="0"/>
          </a:p>
          <a:p>
            <a:pPr lvl="0" algn="r" rtl="1"/>
            <a:r>
              <a:rPr lang="ar-SA" sz="3200" dirty="0" smtClean="0"/>
              <a:t>الكتلة الرابعة : يتم بواسطتها إيجاد العدد الأكبر من بين الأعداد الكبيرة السابقة.</a:t>
            </a:r>
            <a:endParaRPr lang="en-US" sz="3200" dirty="0" smtClean="0"/>
          </a:p>
          <a:p>
            <a:pPr algn="r" rtl="1">
              <a:buNone/>
            </a:pPr>
            <a:endParaRPr lang="en-US" sz="3200" dirty="0"/>
          </a:p>
        </p:txBody>
      </p:sp>
      <p:sp>
        <p:nvSpPr>
          <p:cNvPr id="4" name="Date Placeholder 3"/>
          <p:cNvSpPr>
            <a:spLocks noGrp="1"/>
          </p:cNvSpPr>
          <p:nvPr>
            <p:ph type="dt" sz="half" idx="10"/>
          </p:nvPr>
        </p:nvSpPr>
        <p:spPr/>
        <p:txBody>
          <a:bodyPr/>
          <a:lstStyle/>
          <a:p>
            <a:fld id="{2BAF38C8-16ED-40B3-8655-ACFF3B71D31A}" type="datetime1">
              <a:rPr lang="en-US" smtClean="0"/>
              <a:pPr/>
              <a:t>01-Jun-11</a:t>
            </a:fld>
            <a:endParaRPr lang="en-US"/>
          </a:p>
        </p:txBody>
      </p:sp>
      <p:sp>
        <p:nvSpPr>
          <p:cNvPr id="5" name="Slide Number Placeholder 4"/>
          <p:cNvSpPr>
            <a:spLocks noGrp="1"/>
          </p:cNvSpPr>
          <p:nvPr>
            <p:ph type="sldNum" sz="quarter" idx="12"/>
          </p:nvPr>
        </p:nvSpPr>
        <p:spPr/>
        <p:txBody>
          <a:bodyPr/>
          <a:lstStyle/>
          <a:p>
            <a:fld id="{728405A0-CC59-470C-873B-679805DFC862}" type="slidenum">
              <a:rPr lang="en-US" smtClean="0"/>
              <a:pPr/>
              <a:t>31</a:t>
            </a:fld>
            <a:endParaRPr lang="en-US"/>
          </a:p>
        </p:txBody>
      </p:sp>
    </p:spTree>
  </p:cSld>
  <p:clrMapOvr>
    <a:masterClrMapping/>
  </p:clrMapOvr>
  <p:transition>
    <p:sndAc>
      <p:stSnd>
        <p:snd r:embed="rId2" name="coin.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wipe(down)">
                                      <p:cBhvr>
                                        <p:cTn id="15" dur="5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04800"/>
            <a:ext cx="2743200" cy="1905000"/>
          </a:xfrm>
        </p:spPr>
        <p:txBody>
          <a:bodyPr/>
          <a:lstStyle/>
          <a:p>
            <a:pPr algn="ctr" rtl="1"/>
            <a:r>
              <a:rPr lang="ar-SA" sz="4000" b="1" dirty="0" smtClean="0">
                <a:solidFill>
                  <a:srgbClr val="FF0000"/>
                </a:solidFill>
              </a:rPr>
              <a:t>خطوات كتابة البرنامج مع استخدام اقترانات :</a:t>
            </a:r>
            <a:endParaRPr lang="en-US" sz="4000" dirty="0">
              <a:solidFill>
                <a:srgbClr val="FF0000"/>
              </a:solidFill>
            </a:endParaRPr>
          </a:p>
        </p:txBody>
      </p:sp>
      <p:sp>
        <p:nvSpPr>
          <p:cNvPr id="3" name="Text Placeholder 2"/>
          <p:cNvSpPr>
            <a:spLocks noGrp="1"/>
          </p:cNvSpPr>
          <p:nvPr>
            <p:ph type="body" idx="2"/>
          </p:nvPr>
        </p:nvSpPr>
        <p:spPr>
          <a:xfrm>
            <a:off x="762000" y="457200"/>
            <a:ext cx="5334000" cy="2286000"/>
          </a:xfrm>
        </p:spPr>
        <p:txBody>
          <a:bodyPr>
            <a:normAutofit/>
          </a:bodyPr>
          <a:lstStyle/>
          <a:p>
            <a:pPr lvl="0" algn="r" rtl="1"/>
            <a:r>
              <a:rPr lang="ar-SA" sz="3200" dirty="0" smtClean="0"/>
              <a:t>اكتب الاقتران </a:t>
            </a:r>
            <a:r>
              <a:rPr lang="en-US" sz="3200" dirty="0" smtClean="0"/>
              <a:t>max</a:t>
            </a:r>
            <a:r>
              <a:rPr lang="ar-SA" sz="3200" dirty="0" smtClean="0"/>
              <a:t> في الشكل المجاور داخل قسم التعريفات العامة </a:t>
            </a:r>
            <a:r>
              <a:rPr lang="en-US" sz="3200" dirty="0" smtClean="0"/>
              <a:t>General Declarations</a:t>
            </a:r>
            <a:r>
              <a:rPr lang="ar-SA" sz="3200" dirty="0" smtClean="0"/>
              <a:t> في نافذة البرمجة للنموذج </a:t>
            </a:r>
            <a:r>
              <a:rPr lang="en-US" sz="3200" dirty="0" smtClean="0">
                <a:latin typeface="Times New Roman" pitchFamily="18" charset="0"/>
                <a:cs typeface="Times New Roman" pitchFamily="18" charset="0"/>
              </a:rPr>
              <a:t>Form1</a:t>
            </a:r>
            <a:r>
              <a:rPr lang="ar-SA" sz="3200" dirty="0" smtClean="0"/>
              <a:t> متبعاً الخطوات التالية :</a:t>
            </a:r>
            <a:endParaRPr lang="en-US" sz="3200" dirty="0" smtClean="0"/>
          </a:p>
          <a:p>
            <a:pPr algn="r" rtl="1"/>
            <a:endParaRPr lang="en-US" dirty="0"/>
          </a:p>
        </p:txBody>
      </p:sp>
      <p:pic>
        <p:nvPicPr>
          <p:cNvPr id="5" name="Content Placeholder 4"/>
          <p:cNvPicPr>
            <a:picLocks noGrp="1"/>
          </p:cNvPicPr>
          <p:nvPr>
            <p:ph sz="half" idx="1"/>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914400" y="3124200"/>
            <a:ext cx="7696200" cy="2712640"/>
          </a:xfrm>
          <a:prstGeom prst="rect">
            <a:avLst/>
          </a:prstGeom>
          <a:noFill/>
          <a:ln>
            <a:noFill/>
          </a:ln>
          <a:extLst>
            <a:ext uri="{909E8E84-426E-40DD-AFC4-6F175D3DCCD1}">
              <a14:hiddenFill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solidFill>
                  <a:srgbClr val="FFFFFF" mc:Ignorable=""/>
                </a:solidFill>
              </a14:hiddenFill>
            </a:ext>
            <a:ext uri="{91240B29-F687-4F45-9708-019B960494DF}">
              <a14:hiddenLine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w="9525">
                <a:solidFill>
                  <a:srgbClr val="000000" mc:Ignorable=""/>
                </a:solidFill>
                <a:miter lim="800000"/>
                <a:headEnd/>
                <a:tailEnd/>
              </a14:hiddenLine>
            </a:ext>
          </a:extLst>
        </p:spPr>
      </p:pic>
      <p:sp>
        <p:nvSpPr>
          <p:cNvPr id="6" name="Date Placeholder 5"/>
          <p:cNvSpPr>
            <a:spLocks noGrp="1"/>
          </p:cNvSpPr>
          <p:nvPr>
            <p:ph type="dt" sz="half" idx="10"/>
          </p:nvPr>
        </p:nvSpPr>
        <p:spPr/>
        <p:txBody>
          <a:bodyPr/>
          <a:lstStyle/>
          <a:p>
            <a:fld id="{A79EA939-156F-47EA-81F1-A889BF71931C}" type="datetime1">
              <a:rPr lang="en-US" smtClean="0"/>
              <a:pPr/>
              <a:t>01-Jun-11</a:t>
            </a:fld>
            <a:endParaRPr lang="en-US"/>
          </a:p>
        </p:txBody>
      </p:sp>
      <p:sp>
        <p:nvSpPr>
          <p:cNvPr id="7" name="Slide Number Placeholder 6"/>
          <p:cNvSpPr>
            <a:spLocks noGrp="1"/>
          </p:cNvSpPr>
          <p:nvPr>
            <p:ph type="sldNum" sz="quarter" idx="12"/>
          </p:nvPr>
        </p:nvSpPr>
        <p:spPr/>
        <p:txBody>
          <a:bodyPr/>
          <a:lstStyle/>
          <a:p>
            <a:fld id="{728405A0-CC59-470C-873B-679805DFC862}" type="slidenum">
              <a:rPr lang="en-US" smtClean="0"/>
              <a:pPr/>
              <a:t>32</a:t>
            </a:fld>
            <a:endParaRPr lang="en-US"/>
          </a:p>
        </p:txBody>
      </p:sp>
    </p:spTree>
  </p:cSld>
  <p:clrMapOvr>
    <a:masterClrMapping/>
  </p:clrMapOvr>
  <p:transition>
    <p:sndAc>
      <p:stSnd>
        <p:snd r:embed="rId2" name="explod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4933  L 0.125 0  L 0.177 0  L 0.177 0.06933  L 0.213 0.11867  L 0.177 0.16667  L 0.177 0.236  L 0.125 0.236  L 0.089 0.284  L 0.052 0.236  L 0 0.236  L 0 0.16667  L -0.037 0.11867  L 0 0.06933  L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658112"/>
          </a:xfrm>
        </p:spPr>
        <p:txBody>
          <a:bodyPr>
            <a:noAutofit/>
          </a:bodyPr>
          <a:lstStyle/>
          <a:p>
            <a:pPr algn="r" rtl="1"/>
            <a:r>
              <a:rPr lang="ar-SA" sz="3600" dirty="0" smtClean="0">
                <a:solidFill>
                  <a:srgbClr val="C00000"/>
                </a:solidFill>
                <a:cs typeface="Al-Kharashi 59 Naskh" pitchFamily="2" charset="-78"/>
              </a:rPr>
              <a:t>انقر مرتين متتاليتين في أي مكان داخل النموذج </a:t>
            </a:r>
            <a:r>
              <a:rPr lang="en-US" sz="3600" dirty="0" smtClean="0">
                <a:solidFill>
                  <a:srgbClr val="C00000"/>
                </a:solidFill>
                <a:cs typeface="Al-Kharashi 59 Naskh" pitchFamily="2" charset="-78"/>
              </a:rPr>
              <a:t>Form1</a:t>
            </a:r>
            <a:r>
              <a:rPr lang="ar-SA" sz="3600" dirty="0" smtClean="0">
                <a:solidFill>
                  <a:srgbClr val="C00000"/>
                </a:solidFill>
                <a:cs typeface="Al-Kharashi 59 Naskh" pitchFamily="2" charset="-78"/>
              </a:rPr>
              <a:t> ، سوف تظهر نافذة البرمجة الخاصة بذلك النموذج، ضع المشيرة في المنطقة السفلى الفارغة منها. </a:t>
            </a:r>
            <a:endParaRPr lang="en-US" sz="3600" dirty="0">
              <a:solidFill>
                <a:srgbClr val="C00000"/>
              </a:solidFill>
              <a:cs typeface="Al-Kharashi 59 Naskh" pitchFamily="2" charset="-78"/>
            </a:endParaRPr>
          </a:p>
        </p:txBody>
      </p:sp>
      <p:sp>
        <p:nvSpPr>
          <p:cNvPr id="4" name="Text Placeholder 3"/>
          <p:cNvSpPr>
            <a:spLocks noGrp="1"/>
          </p:cNvSpPr>
          <p:nvPr>
            <p:ph type="body" sz="half" idx="3"/>
          </p:nvPr>
        </p:nvSpPr>
        <p:spPr>
          <a:xfrm>
            <a:off x="7848600" y="228600"/>
            <a:ext cx="685800" cy="654843"/>
          </a:xfrm>
        </p:spPr>
        <p:txBody>
          <a:bodyPr>
            <a:noAutofit/>
          </a:bodyPr>
          <a:lstStyle/>
          <a:p>
            <a:pPr algn="ctr"/>
            <a:r>
              <a:rPr lang="ar-SA" sz="4800" dirty="0" smtClean="0">
                <a:solidFill>
                  <a:srgbClr val="C00000"/>
                </a:solidFill>
              </a:rPr>
              <a:t>1</a:t>
            </a:r>
            <a:endParaRPr lang="en-US" sz="4800" dirty="0">
              <a:solidFill>
                <a:srgbClr val="C00000"/>
              </a:solidFill>
            </a:endParaRPr>
          </a:p>
        </p:txBody>
      </p:sp>
      <p:sp>
        <p:nvSpPr>
          <p:cNvPr id="6" name="Content Placeholder 5"/>
          <p:cNvSpPr>
            <a:spLocks noGrp="1"/>
          </p:cNvSpPr>
          <p:nvPr>
            <p:ph sz="quarter" idx="4"/>
          </p:nvPr>
        </p:nvSpPr>
        <p:spPr/>
        <p:txBody>
          <a:bodyPr>
            <a:normAutofit/>
          </a:bodyPr>
          <a:lstStyle/>
          <a:p>
            <a:pPr algn="r" rtl="1">
              <a:buNone/>
            </a:pPr>
            <a:r>
              <a:rPr lang="ar-SA" sz="3600" dirty="0" smtClean="0"/>
              <a:t>   من شريط القوائم أعلى الشاشة اختر </a:t>
            </a:r>
            <a:r>
              <a:rPr lang="en-US" sz="3600" dirty="0" smtClean="0"/>
              <a:t>Tools</a:t>
            </a:r>
            <a:r>
              <a:rPr lang="ar-SA" sz="3600" dirty="0" smtClean="0"/>
              <a:t>، ثم من القائمة المنسدلة التي تظهر اختر </a:t>
            </a:r>
            <a:r>
              <a:rPr lang="en-US" sz="3600" dirty="0" smtClean="0"/>
              <a:t>Add procedure</a:t>
            </a:r>
            <a:r>
              <a:rPr lang="ar-SA" sz="3600" dirty="0" smtClean="0"/>
              <a:t>  كما في الشكل المجاور.</a:t>
            </a:r>
            <a:endParaRPr lang="en-US" sz="3600" dirty="0"/>
          </a:p>
        </p:txBody>
      </p:sp>
      <p:pic>
        <p:nvPicPr>
          <p:cNvPr id="7" name="Content Placeholder 6"/>
          <p:cNvPicPr>
            <a:picLocks noGrp="1"/>
          </p:cNvPicPr>
          <p:nvPr>
            <p:ph sz="quarter" idx="2"/>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57200" y="2743201"/>
            <a:ext cx="4114800" cy="3352800"/>
          </a:xfrm>
          <a:prstGeom prst="rect">
            <a:avLst/>
          </a:prstGeom>
          <a:noFill/>
          <a:ln>
            <a:noFill/>
          </a:ln>
          <a:extLst>
            <a:ext uri="{909E8E84-426E-40DD-AFC4-6F175D3DCCD1}">
              <a14:hiddenFill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solidFill>
                  <a:srgbClr val="FFFFFF" mc:Ignorable=""/>
                </a:solidFill>
              </a14:hiddenFill>
            </a:ext>
            <a:ext uri="{91240B29-F687-4F45-9708-019B960494DF}">
              <a14:hiddenLine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w="9525">
                <a:solidFill>
                  <a:srgbClr val="000000" mc:Ignorable=""/>
                </a:solidFill>
                <a:miter lim="800000"/>
                <a:headEnd/>
                <a:tailEnd/>
              </a14:hiddenLine>
            </a:ext>
          </a:extLst>
        </p:spPr>
      </p:pic>
      <p:sp>
        <p:nvSpPr>
          <p:cNvPr id="8" name="Text Placeholder 3"/>
          <p:cNvSpPr>
            <a:spLocks noGrp="1"/>
          </p:cNvSpPr>
          <p:nvPr>
            <p:ph type="body" sz="half" idx="3"/>
          </p:nvPr>
        </p:nvSpPr>
        <p:spPr>
          <a:xfrm>
            <a:off x="8229600" y="2438400"/>
            <a:ext cx="685800" cy="654843"/>
          </a:xfrm>
        </p:spPr>
        <p:txBody>
          <a:bodyPr>
            <a:noAutofit/>
          </a:bodyPr>
          <a:lstStyle/>
          <a:p>
            <a:pPr algn="ctr"/>
            <a:r>
              <a:rPr lang="ar-SA" sz="4800" dirty="0" smtClean="0">
                <a:solidFill>
                  <a:srgbClr val="C00000"/>
                </a:solidFill>
              </a:rPr>
              <a:t>2</a:t>
            </a:r>
            <a:endParaRPr lang="en-US" sz="4800" dirty="0">
              <a:solidFill>
                <a:srgbClr val="C00000"/>
              </a:solidFill>
            </a:endParaRPr>
          </a:p>
        </p:txBody>
      </p:sp>
      <p:sp>
        <p:nvSpPr>
          <p:cNvPr id="9" name="Date Placeholder 8"/>
          <p:cNvSpPr>
            <a:spLocks noGrp="1"/>
          </p:cNvSpPr>
          <p:nvPr>
            <p:ph type="dt" sz="half" idx="10"/>
          </p:nvPr>
        </p:nvSpPr>
        <p:spPr/>
        <p:txBody>
          <a:bodyPr/>
          <a:lstStyle/>
          <a:p>
            <a:fld id="{6CB45A42-84F5-4363-809A-0FDDCB822D36}" type="datetime1">
              <a:rPr lang="en-US" smtClean="0"/>
              <a:pPr/>
              <a:t>01-Jun-11</a:t>
            </a:fld>
            <a:endParaRPr lang="en-US"/>
          </a:p>
        </p:txBody>
      </p:sp>
      <p:sp>
        <p:nvSpPr>
          <p:cNvPr id="10" name="Slide Number Placeholder 9"/>
          <p:cNvSpPr>
            <a:spLocks noGrp="1"/>
          </p:cNvSpPr>
          <p:nvPr>
            <p:ph type="sldNum" sz="quarter" idx="12"/>
          </p:nvPr>
        </p:nvSpPr>
        <p:spPr/>
        <p:txBody>
          <a:bodyPr/>
          <a:lstStyle/>
          <a:p>
            <a:fld id="{728405A0-CC59-470C-873B-679805DFC862}" type="slidenum">
              <a:rPr lang="en-US" smtClean="0"/>
              <a:pPr/>
              <a:t>33</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6" dur="2000" fill="hold"/>
                                        <p:tgtEl>
                                          <p:spTgt spid="4">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18" dur="2000" fill="hold"/>
                                        <p:tgtEl>
                                          <p:spTgt spid="8">
                                            <p:txEl>
                                              <p:pRg st="0" end="0"/>
                                            </p:tx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2000"/>
                                        <p:tgtEl>
                                          <p:spTgt spid="6">
                                            <p:txEl>
                                              <p:pRg st="0" end="0"/>
                                            </p:txEl>
                                          </p:spTgt>
                                        </p:tgtEl>
                                      </p:cBhvr>
                                    </p:animEffect>
                                    <p:anim calcmode="lin" valueType="num">
                                      <p:cBhvr>
                                        <p:cTn id="24" dur="2000" fill="hold"/>
                                        <p:tgtEl>
                                          <p:spTgt spid="6">
                                            <p:txEl>
                                              <p:pRg st="0" end="0"/>
                                            </p:txEl>
                                          </p:spTgt>
                                        </p:tgtEl>
                                        <p:attrNameLst>
                                          <p:attrName>style.rotation</p:attrName>
                                        </p:attrNameLst>
                                      </p:cBhvr>
                                      <p:tavLst>
                                        <p:tav tm="0">
                                          <p:val>
                                            <p:fltVal val="720"/>
                                          </p:val>
                                        </p:tav>
                                        <p:tav tm="100000">
                                          <p:val>
                                            <p:fltVal val="0"/>
                                          </p:val>
                                        </p:tav>
                                      </p:tavLst>
                                    </p:anim>
                                    <p:anim calcmode="lin" valueType="num">
                                      <p:cBhvr>
                                        <p:cTn id="25"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6" dur="2000" fill="hold"/>
                                        <p:tgtEl>
                                          <p:spTgt spid="6">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build="p"/>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0" y="381000"/>
            <a:ext cx="685800" cy="1066800"/>
          </a:xfrm>
        </p:spPr>
        <p:txBody>
          <a:bodyPr/>
          <a:lstStyle/>
          <a:p>
            <a:pPr algn="ctr" rtl="1"/>
            <a:r>
              <a:rPr lang="ar-SA" sz="6000" b="1" dirty="0" smtClean="0">
                <a:solidFill>
                  <a:srgbClr val="C00000"/>
                </a:solidFill>
              </a:rPr>
              <a:t>3</a:t>
            </a:r>
            <a:endParaRPr lang="en-US" sz="6000" b="1" dirty="0">
              <a:solidFill>
                <a:srgbClr val="C00000"/>
              </a:solidFill>
            </a:endParaRPr>
          </a:p>
        </p:txBody>
      </p:sp>
      <p:sp>
        <p:nvSpPr>
          <p:cNvPr id="3" name="Text Placeholder 2"/>
          <p:cNvSpPr>
            <a:spLocks noGrp="1"/>
          </p:cNvSpPr>
          <p:nvPr>
            <p:ph type="body" idx="2"/>
          </p:nvPr>
        </p:nvSpPr>
        <p:spPr>
          <a:xfrm>
            <a:off x="914400" y="304800"/>
            <a:ext cx="7162800" cy="1600200"/>
          </a:xfrm>
        </p:spPr>
        <p:txBody>
          <a:bodyPr>
            <a:normAutofit/>
          </a:bodyPr>
          <a:lstStyle/>
          <a:p>
            <a:pPr lvl="0" algn="r" rtl="1"/>
            <a:r>
              <a:rPr lang="ar-SA" sz="2400" dirty="0" smtClean="0"/>
              <a:t>في النافذة الجديدة التي تظهر في الشكل المجاور، أكتب اسم الإقتران </a:t>
            </a:r>
            <a:r>
              <a:rPr lang="en-US" sz="2400" dirty="0" smtClean="0"/>
              <a:t>max</a:t>
            </a:r>
            <a:r>
              <a:rPr lang="ar-SA" sz="2400" dirty="0" smtClean="0"/>
              <a:t> داخل صندوق النص في أعلى تلك النافذة، ثم اختر </a:t>
            </a:r>
            <a:r>
              <a:rPr lang="en-US" sz="2400" dirty="0" smtClean="0"/>
              <a:t>Function</a:t>
            </a:r>
            <a:r>
              <a:rPr lang="ar-SA" sz="2400" dirty="0" smtClean="0"/>
              <a:t> و</a:t>
            </a:r>
            <a:r>
              <a:rPr lang="en-US" sz="2400" dirty="0" smtClean="0"/>
              <a:t>Public</a:t>
            </a:r>
            <a:r>
              <a:rPr lang="ar-SA" sz="2400" dirty="0" smtClean="0"/>
              <a:t> بوساطة الفأرة، وانقر على زر ((</a:t>
            </a:r>
            <a:r>
              <a:rPr lang="en-US" sz="2400" dirty="0" smtClean="0"/>
              <a:t>Ok </a:t>
            </a:r>
            <a:r>
              <a:rPr lang="ar-SA" sz="2400" dirty="0" smtClean="0"/>
              <a:t>)) كما في الشكل المجاور سوف يظهر الإقتران </a:t>
            </a:r>
            <a:r>
              <a:rPr lang="en-US" sz="2400" dirty="0" smtClean="0"/>
              <a:t>max</a:t>
            </a:r>
            <a:r>
              <a:rPr lang="ar-SA" sz="2400" dirty="0" smtClean="0"/>
              <a:t> فارغاً.</a:t>
            </a:r>
            <a:endParaRPr lang="en-US" sz="2400" dirty="0" smtClean="0"/>
          </a:p>
          <a:p>
            <a:pPr algn="r" rtl="1"/>
            <a:endParaRPr lang="en-US" dirty="0"/>
          </a:p>
        </p:txBody>
      </p:sp>
      <p:pic>
        <p:nvPicPr>
          <p:cNvPr id="5" name="Content Placeholder 4"/>
          <p:cNvPicPr>
            <a:picLocks noGrp="1"/>
          </p:cNvPicPr>
          <p:nvPr>
            <p:ph sz="half" idx="1"/>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038600" y="1981200"/>
            <a:ext cx="4724400" cy="4038600"/>
          </a:xfrm>
          <a:prstGeom prst="rect">
            <a:avLst/>
          </a:prstGeom>
          <a:noFill/>
          <a:ln>
            <a:noFill/>
          </a:ln>
          <a:extLst>
            <a:ext uri="{909E8E84-426E-40DD-AFC4-6F175D3DCCD1}">
              <a14:hiddenFill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solidFill>
                  <a:srgbClr val="FFFFFF" mc:Ignorable=""/>
                </a:solidFill>
              </a14:hiddenFill>
            </a:ext>
            <a:ext uri="{91240B29-F687-4F45-9708-019B960494DF}">
              <a14:hiddenLine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w="9525">
                <a:solidFill>
                  <a:srgbClr val="000000" mc:Ignorable=""/>
                </a:solidFill>
                <a:miter lim="800000"/>
                <a:headEnd/>
                <a:tailEnd/>
              </a14:hiddenLine>
            </a:ext>
          </a:extLst>
        </p:spPr>
      </p:pic>
      <p:pic>
        <p:nvPicPr>
          <p:cNvPr id="6" name="Picture 5"/>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33400" y="2362200"/>
            <a:ext cx="3429000" cy="2743200"/>
          </a:xfrm>
          <a:prstGeom prst="rect">
            <a:avLst/>
          </a:prstGeom>
          <a:noFill/>
          <a:ln>
            <a:noFill/>
          </a:ln>
          <a:extLst>
            <a:ext uri="{909E8E84-426E-40DD-AFC4-6F175D3DCCD1}">
              <a14:hiddenFill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solidFill>
                  <a:srgbClr val="FFFFFF" mc:Ignorable=""/>
                </a:solidFill>
              </a14:hiddenFill>
            </a:ext>
            <a:ext uri="{91240B29-F687-4F45-9708-019B960494DF}">
              <a14:hiddenLine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w="9525">
                <a:solidFill>
                  <a:srgbClr val="000000" mc:Ignorable=""/>
                </a:solidFill>
                <a:miter lim="800000"/>
                <a:headEnd/>
                <a:tailEnd/>
              </a14:hiddenLine>
            </a:ext>
          </a:extLst>
        </p:spPr>
      </p:pic>
      <p:sp>
        <p:nvSpPr>
          <p:cNvPr id="7" name="Date Placeholder 6"/>
          <p:cNvSpPr>
            <a:spLocks noGrp="1"/>
          </p:cNvSpPr>
          <p:nvPr>
            <p:ph type="dt" sz="half" idx="10"/>
          </p:nvPr>
        </p:nvSpPr>
        <p:spPr/>
        <p:txBody>
          <a:bodyPr/>
          <a:lstStyle/>
          <a:p>
            <a:fld id="{3C30235B-2ABD-465C-92FE-3CA67D410FAC}" type="datetime1">
              <a:rPr lang="en-US" smtClean="0"/>
              <a:pPr/>
              <a:t>01-Jun-11</a:t>
            </a:fld>
            <a:endParaRPr lang="en-US"/>
          </a:p>
        </p:txBody>
      </p:sp>
      <p:sp>
        <p:nvSpPr>
          <p:cNvPr id="8" name="Slide Number Placeholder 7"/>
          <p:cNvSpPr>
            <a:spLocks noGrp="1"/>
          </p:cNvSpPr>
          <p:nvPr>
            <p:ph type="sldNum" sz="quarter" idx="12"/>
          </p:nvPr>
        </p:nvSpPr>
        <p:spPr/>
        <p:txBody>
          <a:bodyPr/>
          <a:lstStyle/>
          <a:p>
            <a:fld id="{728405A0-CC59-470C-873B-679805DFC862}" type="slidenum">
              <a:rPr lang="en-US" smtClean="0"/>
              <a:pPr/>
              <a:t>34</a:t>
            </a:fld>
            <a:endParaRPr lang="en-US"/>
          </a:p>
        </p:txBody>
      </p:sp>
    </p:spTree>
  </p:cSld>
  <p:clrMapOvr>
    <a:masterClrMapping/>
  </p:clrMapOvr>
  <p:transition>
    <p:sndAc>
      <p:stSnd>
        <p:snd r:embed="rId2" name="laser.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4)">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edg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edg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0" y="381000"/>
            <a:ext cx="914400" cy="628648"/>
          </a:xfrm>
        </p:spPr>
        <p:txBody>
          <a:bodyPr/>
          <a:lstStyle/>
          <a:p>
            <a:pPr algn="ctr" rtl="1"/>
            <a:r>
              <a:rPr lang="en-US" sz="4800" dirty="0" smtClean="0"/>
              <a:t/>
            </a:r>
            <a:br>
              <a:rPr lang="en-US" sz="4800" dirty="0" smtClean="0"/>
            </a:br>
            <a:r>
              <a:rPr lang="ar-SA" sz="4800" b="1" dirty="0" smtClean="0">
                <a:solidFill>
                  <a:srgbClr val="C00000"/>
                </a:solidFill>
                <a:latin typeface="Algerian" pitchFamily="82" charset="0"/>
                <a:cs typeface="Arial" pitchFamily="34" charset="0"/>
              </a:rPr>
              <a:t>4</a:t>
            </a:r>
            <a:endParaRPr lang="en-US" sz="4800" b="1" dirty="0">
              <a:solidFill>
                <a:srgbClr val="C00000"/>
              </a:solidFill>
              <a:latin typeface="Algerian" pitchFamily="82" charset="0"/>
              <a:cs typeface="Arial" pitchFamily="34" charset="0"/>
            </a:endParaRPr>
          </a:p>
        </p:txBody>
      </p:sp>
      <p:sp>
        <p:nvSpPr>
          <p:cNvPr id="3" name="Text Placeholder 2"/>
          <p:cNvSpPr>
            <a:spLocks noGrp="1"/>
          </p:cNvSpPr>
          <p:nvPr>
            <p:ph type="body" idx="2"/>
          </p:nvPr>
        </p:nvSpPr>
        <p:spPr>
          <a:xfrm>
            <a:off x="762000" y="304800"/>
            <a:ext cx="7239000" cy="1524000"/>
          </a:xfrm>
        </p:spPr>
        <p:txBody>
          <a:bodyPr>
            <a:noAutofit/>
          </a:bodyPr>
          <a:lstStyle/>
          <a:p>
            <a:pPr lvl="0" algn="r" rtl="1"/>
            <a:r>
              <a:rPr lang="ar-SA" sz="3200" dirty="0" smtClean="0"/>
              <a:t>عدل الإقتران </a:t>
            </a:r>
            <a:r>
              <a:rPr lang="en-US" sz="3200" b="1" dirty="0" smtClean="0">
                <a:solidFill>
                  <a:srgbClr val="C00000"/>
                </a:solidFill>
              </a:rPr>
              <a:t>max</a:t>
            </a:r>
            <a:r>
              <a:rPr lang="ar-SA" sz="3200" dirty="0" smtClean="0"/>
              <a:t> الفارغ، وأضف الجمل البرمجية اللازمة لتحقيق المطلوب، بحيث يبدو هذا الإقتران كما في الشكل التالي.</a:t>
            </a:r>
            <a:endParaRPr lang="en-US" sz="3200"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216808" y="2667000"/>
            <a:ext cx="8622392" cy="23622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93D101A5-D439-414B-8546-8B3B00DC2171}" type="datetime1">
              <a:rPr lang="en-US" smtClean="0"/>
              <a:pPr/>
              <a:t>01-Jun-11</a:t>
            </a:fld>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35</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4)">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1"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770" decel="100000"/>
                                        <p:tgtEl>
                                          <p:spTgt spid="1026"/>
                                        </p:tgtEl>
                                      </p:cBhvr>
                                    </p:animEffect>
                                    <p:animScale>
                                      <p:cBhvr>
                                        <p:cTn id="17" dur="770" decel="100000"/>
                                        <p:tgtEl>
                                          <p:spTgt spid="1026"/>
                                        </p:tgtEl>
                                      </p:cBhvr>
                                      <p:from x="10000" y="10000"/>
                                      <p:to x="200000" y="450000"/>
                                    </p:animScale>
                                    <p:animScale>
                                      <p:cBhvr>
                                        <p:cTn id="18" dur="1230" accel="100000" fill="hold">
                                          <p:stCondLst>
                                            <p:cond delay="770"/>
                                          </p:stCondLst>
                                        </p:cTn>
                                        <p:tgtEl>
                                          <p:spTgt spid="1026"/>
                                        </p:tgtEl>
                                      </p:cBhvr>
                                      <p:from x="200000" y="450000"/>
                                      <p:to x="100000" y="100000"/>
                                    </p:animScale>
                                    <p:set>
                                      <p:cBhvr>
                                        <p:cTn id="19" dur="770" fill="hold"/>
                                        <p:tgtEl>
                                          <p:spTgt spid="1026"/>
                                        </p:tgtEl>
                                        <p:attrNameLst>
                                          <p:attrName>ppt_x</p:attrName>
                                        </p:attrNameLst>
                                      </p:cBhvr>
                                      <p:to>
                                        <p:strVal val="(0.5)"/>
                                      </p:to>
                                    </p:set>
                                    <p:anim from="(0.5)" to="(#ppt_x)" calcmode="lin" valueType="num">
                                      <p:cBhvr>
                                        <p:cTn id="20" dur="1230" accel="100000" fill="hold">
                                          <p:stCondLst>
                                            <p:cond delay="770"/>
                                          </p:stCondLst>
                                        </p:cTn>
                                        <p:tgtEl>
                                          <p:spTgt spid="1026"/>
                                        </p:tgtEl>
                                        <p:attrNameLst>
                                          <p:attrName>ppt_x</p:attrName>
                                        </p:attrNameLst>
                                      </p:cBhvr>
                                    </p:anim>
                                    <p:set>
                                      <p:cBhvr>
                                        <p:cTn id="21" dur="770" fill="hold"/>
                                        <p:tgtEl>
                                          <p:spTgt spid="1026"/>
                                        </p:tgtEl>
                                        <p:attrNameLst>
                                          <p:attrName>ppt_y</p:attrName>
                                        </p:attrNameLst>
                                      </p:cBhvr>
                                      <p:to>
                                        <p:strVal val="(#ppt_y+0.4)"/>
                                      </p:to>
                                    </p:set>
                                    <p:anim from="(#ppt_y+0.4)" to="(#ppt_y)" calcmode="lin" valueType="num">
                                      <p:cBhvr>
                                        <p:cTn id="22" dur="1230" accel="100000" fill="hold">
                                          <p:stCondLst>
                                            <p:cond delay="770"/>
                                          </p:stCondLst>
                                        </p:cTn>
                                        <p:tgtEl>
                                          <p:spTgt spid="102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228600"/>
            <a:ext cx="8229600" cy="1143000"/>
          </a:xfrm>
          <a:solidFill>
            <a:schemeClr val="accent1">
              <a:lumMod val="20000"/>
              <a:lumOff val="80000"/>
            </a:schemeClr>
          </a:solidFill>
          <a:ln w="28575">
            <a:solidFill>
              <a:schemeClr val="accent5">
                <a:lumMod val="75000"/>
              </a:schemeClr>
            </a:solidFill>
          </a:ln>
        </p:spPr>
        <p:txBody>
          <a:bodyPr/>
          <a:lstStyle/>
          <a:p>
            <a:pPr algn="r"/>
            <a:r>
              <a:rPr lang="ar-SA" dirty="0" smtClean="0">
                <a:cs typeface="AGA Sindibad Regular" pitchFamily="2" charset="-78"/>
              </a:rPr>
              <a:t>والآن نعدل البرنامج مع الاقترانات</a:t>
            </a:r>
            <a:endParaRPr lang="en-GB" dirty="0">
              <a:cs typeface="AGA Sindibad Regular" pitchFamily="2" charset="-78"/>
            </a:endParaRPr>
          </a:p>
        </p:txBody>
      </p:sp>
      <p:sp>
        <p:nvSpPr>
          <p:cNvPr id="6" name="عنصر نائب للمحتوى 5"/>
          <p:cNvSpPr>
            <a:spLocks noGrp="1"/>
          </p:cNvSpPr>
          <p:nvPr>
            <p:ph sz="quarter" idx="4"/>
          </p:nvPr>
        </p:nvSpPr>
        <p:spPr>
          <a:xfrm>
            <a:off x="381000" y="1600200"/>
            <a:ext cx="8381999" cy="2057400"/>
          </a:xfrm>
          <a:ln w="38100">
            <a:solidFill>
              <a:schemeClr val="accent1"/>
            </a:solidFill>
          </a:ln>
          <a:effectLst>
            <a:innerShdw blurRad="63500" dist="50800" dir="2700000">
              <a:prstClr val="black">
                <a:alpha val="50000"/>
              </a:prstClr>
            </a:innerShdw>
          </a:effectLst>
        </p:spPr>
        <p:style>
          <a:lnRef idx="1">
            <a:schemeClr val="accent5"/>
          </a:lnRef>
          <a:fillRef idx="1002">
            <a:schemeClr val="lt1"/>
          </a:fillRef>
          <a:effectRef idx="1">
            <a:schemeClr val="accent5"/>
          </a:effectRef>
          <a:fontRef idx="minor">
            <a:schemeClr val="dk1"/>
          </a:fontRef>
        </p:style>
        <p:txBody>
          <a:bodyPr>
            <a:noAutofit/>
          </a:bodyPr>
          <a:lstStyle/>
          <a:p>
            <a:pPr algn="r" rtl="1">
              <a:buNone/>
            </a:pPr>
            <a:r>
              <a:rPr lang="ar-SA" sz="2800" dirty="0" smtClean="0">
                <a:cs typeface="Simplified Arabic" pitchFamily="2" charset="-78"/>
              </a:rPr>
              <a:t>امسح الكتل الأربع السابقة من داخل إجراء حدث </a:t>
            </a:r>
            <a:r>
              <a:rPr lang="en-US" sz="2800" dirty="0" smtClean="0">
                <a:cs typeface="Simplified Arabic" pitchFamily="2" charset="-78"/>
              </a:rPr>
              <a:t>Click</a:t>
            </a:r>
            <a:r>
              <a:rPr lang="ar-SA" sz="2800" dirty="0" smtClean="0">
                <a:cs typeface="Simplified Arabic" pitchFamily="2" charset="-78"/>
              </a:rPr>
              <a:t> لزر الأمر الذي تظهر عليه العبارة ((أوجد العدد الأكبر في كل مجموعة ))، واكتب مكانها 4 جمل لاستدعاء الإقتران  </a:t>
            </a:r>
            <a:r>
              <a:rPr lang="en-US" sz="2800" dirty="0" smtClean="0">
                <a:cs typeface="Simplified Arabic" pitchFamily="2" charset="-78"/>
              </a:rPr>
              <a:t>max</a:t>
            </a:r>
            <a:r>
              <a:rPr lang="ar-SA" sz="2800" dirty="0" smtClean="0">
                <a:cs typeface="Simplified Arabic" pitchFamily="2" charset="-78"/>
              </a:rPr>
              <a:t> باستخدام مجموعة الأعداد المختلفة ،  بحيث يبدو إجراء حدث  </a:t>
            </a:r>
            <a:r>
              <a:rPr lang="en-US" sz="2800" dirty="0" smtClean="0">
                <a:cs typeface="Simplified Arabic" pitchFamily="2" charset="-78"/>
              </a:rPr>
              <a:t>Click</a:t>
            </a:r>
            <a:r>
              <a:rPr lang="ar-SA" sz="2800" dirty="0" smtClean="0">
                <a:cs typeface="Simplified Arabic" pitchFamily="2" charset="-78"/>
              </a:rPr>
              <a:t> في نهاية الأمر كما في الشكل التالي.</a:t>
            </a:r>
            <a:endParaRPr lang="en-GB" sz="2800" dirty="0">
              <a:cs typeface="Simplified Arabic" pitchFamily="2" charset="-78"/>
            </a:endParaRPr>
          </a:p>
        </p:txBody>
      </p:sp>
      <p:pic>
        <p:nvPicPr>
          <p:cNvPr id="7" name="Picture 51"/>
          <p:cNvPicPr>
            <a:picLocks noGrp="1"/>
          </p:cNvPicPr>
          <p:nvPr>
            <p:ph sz="quarter" idx="2"/>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09600" y="3962400"/>
            <a:ext cx="7848600" cy="2514600"/>
          </a:xfrm>
          <a:prstGeom prst="rect">
            <a:avLst/>
          </a:prstGeom>
          <a:noFill/>
          <a:ln>
            <a:noFill/>
          </a:ln>
          <a:extLst>
            <a:ext uri="{909E8E84-426E-40DD-AFC4-6F175D3DCCD1}">
              <a14:hiddenFill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solidFill>
                  <a:srgbClr val="FFFFFF" mc:Ignorable=""/>
                </a:solidFill>
              </a14:hiddenFill>
            </a:ext>
            <a:ext uri="{91240B29-F687-4F45-9708-019B960494DF}">
              <a14:hiddenLine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w="9525">
                <a:solidFill>
                  <a:srgbClr val="000000" mc:Ignorable=""/>
                </a:solidFill>
                <a:miter lim="800000"/>
                <a:headEnd/>
                <a:tailEnd/>
              </a14:hiddenLine>
            </a:ext>
          </a:extLst>
        </p:spPr>
      </p:pic>
      <p:sp>
        <p:nvSpPr>
          <p:cNvPr id="5" name="Date Placeholder 4"/>
          <p:cNvSpPr>
            <a:spLocks noGrp="1"/>
          </p:cNvSpPr>
          <p:nvPr>
            <p:ph type="dt" sz="half" idx="10"/>
          </p:nvPr>
        </p:nvSpPr>
        <p:spPr/>
        <p:txBody>
          <a:bodyPr/>
          <a:lstStyle/>
          <a:p>
            <a:fld id="{D746CAB2-88DA-4308-A636-4143F3D18E14}" type="datetime1">
              <a:rPr lang="en-US" smtClean="0"/>
              <a:pPr/>
              <a:t>01-Jun-11</a:t>
            </a:fld>
            <a:endParaRPr lang="en-US"/>
          </a:p>
        </p:txBody>
      </p:sp>
      <p:sp>
        <p:nvSpPr>
          <p:cNvPr id="8" name="Slide Number Placeholder 7"/>
          <p:cNvSpPr>
            <a:spLocks noGrp="1"/>
          </p:cNvSpPr>
          <p:nvPr>
            <p:ph type="sldNum" sz="quarter" idx="12"/>
          </p:nvPr>
        </p:nvSpPr>
        <p:spPr/>
        <p:txBody>
          <a:bodyPr/>
          <a:lstStyle/>
          <a:p>
            <a:fld id="{728405A0-CC59-470C-873B-679805DFC862}" type="slidenum">
              <a:rPr lang="en-US" smtClean="0"/>
              <a:pPr/>
              <a:t>36</a:t>
            </a:fld>
            <a:endParaRPr lang="en-US"/>
          </a:p>
        </p:txBody>
      </p:sp>
    </p:spTree>
  </p:cSld>
  <p:clrMapOvr>
    <a:masterClrMapping/>
  </p:clrMapOvr>
  <p:transition>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6">
                                            <p:bg/>
                                          </p:spTgt>
                                        </p:tgtEl>
                                        <p:attrNameLst>
                                          <p:attrName>style.visibility</p:attrName>
                                        </p:attrNameLst>
                                      </p:cBhvr>
                                      <p:to>
                                        <p:strVal val="visible"/>
                                      </p:to>
                                    </p:set>
                                    <p:animEffect transition="in" filter="fade">
                                      <p:cBhvr>
                                        <p:cTn id="25" dur="770" decel="100000"/>
                                        <p:tgtEl>
                                          <p:spTgt spid="6">
                                            <p:bg/>
                                          </p:spTgt>
                                        </p:tgtEl>
                                      </p:cBhvr>
                                    </p:animEffect>
                                    <p:animScale>
                                      <p:cBhvr>
                                        <p:cTn id="26" dur="770" decel="100000"/>
                                        <p:tgtEl>
                                          <p:spTgt spid="6">
                                            <p:bg/>
                                          </p:spTgt>
                                        </p:tgtEl>
                                      </p:cBhvr>
                                      <p:from x="10000" y="10000"/>
                                      <p:to x="200000" y="450000"/>
                                    </p:animScale>
                                    <p:animScale>
                                      <p:cBhvr>
                                        <p:cTn id="27" dur="1230" accel="100000" fill="hold">
                                          <p:stCondLst>
                                            <p:cond delay="770"/>
                                          </p:stCondLst>
                                        </p:cTn>
                                        <p:tgtEl>
                                          <p:spTgt spid="6">
                                            <p:bg/>
                                          </p:spTgt>
                                        </p:tgtEl>
                                      </p:cBhvr>
                                      <p:from x="200000" y="450000"/>
                                      <p:to x="100000" y="100000"/>
                                    </p:animScale>
                                    <p:set>
                                      <p:cBhvr>
                                        <p:cTn id="28" dur="770" fill="hold"/>
                                        <p:tgtEl>
                                          <p:spTgt spid="6">
                                            <p:bg/>
                                          </p:spTgt>
                                        </p:tgtEl>
                                        <p:attrNameLst>
                                          <p:attrName>ppt_x</p:attrName>
                                        </p:attrNameLst>
                                      </p:cBhvr>
                                      <p:to>
                                        <p:strVal val="(0.5)"/>
                                      </p:to>
                                    </p:set>
                                    <p:anim from="(0.5)" to="(#ppt_x)" calcmode="lin" valueType="num">
                                      <p:cBhvr>
                                        <p:cTn id="29" dur="1230" accel="100000" fill="hold">
                                          <p:stCondLst>
                                            <p:cond delay="770"/>
                                          </p:stCondLst>
                                        </p:cTn>
                                        <p:tgtEl>
                                          <p:spTgt spid="6">
                                            <p:bg/>
                                          </p:spTgt>
                                        </p:tgtEl>
                                        <p:attrNameLst>
                                          <p:attrName>ppt_x</p:attrName>
                                        </p:attrNameLst>
                                      </p:cBhvr>
                                    </p:anim>
                                    <p:set>
                                      <p:cBhvr>
                                        <p:cTn id="30" dur="770" fill="hold"/>
                                        <p:tgtEl>
                                          <p:spTgt spid="6">
                                            <p:bg/>
                                          </p:spTgt>
                                        </p:tgtEl>
                                        <p:attrNameLst>
                                          <p:attrName>ppt_y</p:attrName>
                                        </p:attrNameLst>
                                      </p:cBhvr>
                                      <p:to>
                                        <p:strVal val="(#ppt_y+0.4)"/>
                                      </p:to>
                                    </p:set>
                                    <p:anim from="(#ppt_y+0.4)" to="(#ppt_y)" calcmode="lin" valueType="num">
                                      <p:cBhvr>
                                        <p:cTn id="31" dur="1230" accel="100000" fill="hold">
                                          <p:stCondLst>
                                            <p:cond delay="770"/>
                                          </p:stCondLst>
                                        </p:cTn>
                                        <p:tgtEl>
                                          <p:spTgt spid="6">
                                            <p:bg/>
                                          </p:spTgt>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770" decel="100000"/>
                                        <p:tgtEl>
                                          <p:spTgt spid="6">
                                            <p:txEl>
                                              <p:pRg st="0" end="0"/>
                                            </p:txEl>
                                          </p:spTgt>
                                        </p:tgtEl>
                                      </p:cBhvr>
                                    </p:animEffect>
                                    <p:animScale>
                                      <p:cBhvr>
                                        <p:cTn id="37" dur="770" decel="100000"/>
                                        <p:tgtEl>
                                          <p:spTgt spid="6">
                                            <p:txEl>
                                              <p:pRg st="0" end="0"/>
                                            </p:txEl>
                                          </p:spTgt>
                                        </p:tgtEl>
                                      </p:cBhvr>
                                      <p:from x="10000" y="10000"/>
                                      <p:to x="200000" y="450000"/>
                                    </p:animScale>
                                    <p:animScale>
                                      <p:cBhvr>
                                        <p:cTn id="38" dur="1230" accel="100000" fill="hold">
                                          <p:stCondLst>
                                            <p:cond delay="770"/>
                                          </p:stCondLst>
                                        </p:cTn>
                                        <p:tgtEl>
                                          <p:spTgt spid="6">
                                            <p:txEl>
                                              <p:pRg st="0" end="0"/>
                                            </p:txEl>
                                          </p:spTgt>
                                        </p:tgtEl>
                                      </p:cBhvr>
                                      <p:from x="200000" y="450000"/>
                                      <p:to x="100000" y="100000"/>
                                    </p:animScale>
                                    <p:set>
                                      <p:cBhvr>
                                        <p:cTn id="39" dur="770" fill="hold"/>
                                        <p:tgtEl>
                                          <p:spTgt spid="6">
                                            <p:txEl>
                                              <p:pRg st="0" end="0"/>
                                            </p:txEl>
                                          </p:spTgt>
                                        </p:tgtEl>
                                        <p:attrNameLst>
                                          <p:attrName>ppt_x</p:attrName>
                                        </p:attrNameLst>
                                      </p:cBhvr>
                                      <p:to>
                                        <p:strVal val="(0.5)"/>
                                      </p:to>
                                    </p:set>
                                    <p:anim from="(0.5)" to="(#ppt_x)" calcmode="lin" valueType="num">
                                      <p:cBhvr>
                                        <p:cTn id="40" dur="1230" accel="100000" fill="hold">
                                          <p:stCondLst>
                                            <p:cond delay="770"/>
                                          </p:stCondLst>
                                        </p:cTn>
                                        <p:tgtEl>
                                          <p:spTgt spid="6">
                                            <p:txEl>
                                              <p:pRg st="0" end="0"/>
                                            </p:txEl>
                                          </p:spTgt>
                                        </p:tgtEl>
                                        <p:attrNameLst>
                                          <p:attrName>ppt_x</p:attrName>
                                        </p:attrNameLst>
                                      </p:cBhvr>
                                    </p:anim>
                                    <p:set>
                                      <p:cBhvr>
                                        <p:cTn id="41" dur="770" fill="hold"/>
                                        <p:tgtEl>
                                          <p:spTgt spid="6">
                                            <p:txEl>
                                              <p:pRg st="0" end="0"/>
                                            </p:txEl>
                                          </p:spTgt>
                                        </p:tgtEl>
                                        <p:attrNameLst>
                                          <p:attrName>ppt_y</p:attrName>
                                        </p:attrNameLst>
                                      </p:cBhvr>
                                      <p:to>
                                        <p:strVal val="(#ppt_y+0.4)"/>
                                      </p:to>
                                    </p:set>
                                    <p:anim from="(#ppt_y+0.4)" to="(#ppt_y)" calcmode="lin" valueType="num">
                                      <p:cBhvr>
                                        <p:cTn id="42" dur="1230" accel="100000" fill="hold">
                                          <p:stCondLst>
                                            <p:cond delay="770"/>
                                          </p:stCondLst>
                                        </p:cTn>
                                        <p:tgtEl>
                                          <p:spTgt spid="6">
                                            <p:txEl>
                                              <p:pRg st="0" end="0"/>
                                            </p:txEl>
                                          </p:spTgt>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edge">
                                      <p:cBhvr>
                                        <p:cTn id="4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04800"/>
            <a:ext cx="8229600" cy="1143000"/>
          </a:xfrm>
        </p:spPr>
        <p:txBody>
          <a:bodyPr/>
          <a:lstStyle/>
          <a:p>
            <a:pPr algn="r" rtl="1"/>
            <a:r>
              <a:rPr lang="ar-SA" dirty="0" smtClean="0">
                <a:cs typeface="Al-Hadith1" pitchFamily="2" charset="-78"/>
              </a:rPr>
              <a:t>ملحوظات</a:t>
            </a:r>
            <a:endParaRPr lang="en-GB" dirty="0">
              <a:cs typeface="Al-Hadith1" pitchFamily="2" charset="-78"/>
            </a:endParaRPr>
          </a:p>
        </p:txBody>
      </p:sp>
      <p:sp>
        <p:nvSpPr>
          <p:cNvPr id="3" name="عنصر نائب للمحتوى 2"/>
          <p:cNvSpPr>
            <a:spLocks noGrp="1"/>
          </p:cNvSpPr>
          <p:nvPr>
            <p:ph idx="1"/>
          </p:nvPr>
        </p:nvSpPr>
        <p:spPr>
          <a:xfrm>
            <a:off x="228600" y="1600200"/>
            <a:ext cx="8686800" cy="4953000"/>
          </a:xfrm>
        </p:spPr>
        <p:style>
          <a:lnRef idx="1">
            <a:schemeClr val="accent5"/>
          </a:lnRef>
          <a:fillRef idx="2">
            <a:schemeClr val="accent5"/>
          </a:fillRef>
          <a:effectRef idx="1">
            <a:schemeClr val="accent5"/>
          </a:effectRef>
          <a:fontRef idx="minor">
            <a:schemeClr val="dk1"/>
          </a:fontRef>
        </p:style>
        <p:txBody>
          <a:bodyPr>
            <a:normAutofit/>
          </a:bodyPr>
          <a:lstStyle/>
          <a:p>
            <a:pPr algn="r" rtl="1">
              <a:buNone/>
            </a:pPr>
            <a:r>
              <a:rPr lang="ar-SA" sz="2800" dirty="0" smtClean="0"/>
              <a:t>يمكن </a:t>
            </a:r>
            <a:r>
              <a:rPr lang="ar-SA" sz="2800" b="1" u="sng" dirty="0" smtClean="0">
                <a:cs typeface="AGA Aladdin Regular" pitchFamily="2" charset="-78"/>
              </a:rPr>
              <a:t>تعريف الإقتران </a:t>
            </a:r>
            <a:r>
              <a:rPr lang="ar-SA" sz="2800" dirty="0" smtClean="0"/>
              <a:t>على أنه مجموعة جمل تستخدم وحدة واحدة، لأداء مهمة محددة، تنتهي بإرجاع قيمة واحدة من خلال اسم الإقران .</a:t>
            </a:r>
          </a:p>
          <a:p>
            <a:pPr algn="r" rtl="1">
              <a:buNone/>
            </a:pPr>
            <a:r>
              <a:rPr lang="ar-SA" sz="3600" u="sng" dirty="0" smtClean="0">
                <a:cs typeface="AGA Aladdin Regular" pitchFamily="2" charset="-78"/>
              </a:rPr>
              <a:t>ينفذ</a:t>
            </a:r>
            <a:r>
              <a:rPr lang="ar-SA" sz="2800" dirty="0" smtClean="0"/>
              <a:t> </a:t>
            </a:r>
            <a:r>
              <a:rPr lang="ar-SA" sz="2400" dirty="0" smtClean="0"/>
              <a:t>الاقتران عن طريق استدعائه إلى المكان الذي سينفذ عنده بوساطة جملة استدعاء .</a:t>
            </a:r>
          </a:p>
          <a:p>
            <a:pPr algn="r" rtl="1">
              <a:buNone/>
            </a:pPr>
            <a:r>
              <a:rPr lang="ar-SA" sz="2400" b="1" dirty="0" smtClean="0"/>
              <a:t>الصيغة العامة المستخدمة في كتابة الاقتران في لغة الفيجول بيسك هي : </a:t>
            </a:r>
          </a:p>
          <a:p>
            <a:pPr algn="l">
              <a:buNone/>
            </a:pPr>
            <a:r>
              <a:rPr lang="en-US" sz="2000" dirty="0" smtClean="0"/>
              <a:t>       </a:t>
            </a:r>
            <a:endParaRPr lang="en-GB" sz="2000" dirty="0" smtClean="0"/>
          </a:p>
          <a:p>
            <a:pPr algn="l">
              <a:buNone/>
            </a:pPr>
            <a:endParaRPr lang="en-GB" sz="2000" dirty="0" smtClean="0"/>
          </a:p>
          <a:p>
            <a:pPr algn="r" rtl="1">
              <a:buNone/>
            </a:pPr>
            <a:endParaRPr lang="en-GB" sz="2000" dirty="0"/>
          </a:p>
        </p:txBody>
      </p:sp>
      <p:sp>
        <p:nvSpPr>
          <p:cNvPr id="4" name="مستطيل مستدير الزوايا 3"/>
          <p:cNvSpPr/>
          <p:nvPr/>
        </p:nvSpPr>
        <p:spPr>
          <a:xfrm>
            <a:off x="533400" y="3733800"/>
            <a:ext cx="8001000" cy="2590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a:t>
            </a:r>
            <a:r>
              <a:rPr lang="ar-SA" dirty="0" smtClean="0"/>
              <a:t>نوع الاقتران            المعاملات الشكلية       إسم الإقتران       إقتران           عام / خاص</a:t>
            </a:r>
          </a:p>
          <a:p>
            <a:endParaRPr lang="en-US" b="1" dirty="0" smtClean="0"/>
          </a:p>
          <a:p>
            <a:r>
              <a:rPr lang="en-US" b="1" dirty="0" smtClean="0"/>
              <a:t>{Private / Public} </a:t>
            </a:r>
            <a:r>
              <a:rPr lang="en-US" b="1" dirty="0" smtClean="0">
                <a:solidFill>
                  <a:srgbClr val="FF0000"/>
                </a:solidFill>
              </a:rPr>
              <a:t>Function</a:t>
            </a:r>
            <a:r>
              <a:rPr lang="ar-SA" b="1" dirty="0" smtClean="0"/>
              <a:t>     </a:t>
            </a:r>
            <a:r>
              <a:rPr lang="en-US" b="1" u="sng" dirty="0" smtClean="0">
                <a:solidFill>
                  <a:schemeClr val="tx1"/>
                </a:solidFill>
              </a:rPr>
              <a:t>Name</a:t>
            </a:r>
            <a:r>
              <a:rPr lang="ar-SA" b="1" u="sng" dirty="0" smtClean="0"/>
              <a:t>     </a:t>
            </a:r>
            <a:r>
              <a:rPr lang="en-US" b="1" dirty="0" smtClean="0"/>
              <a:t> (Formal Parameters) </a:t>
            </a:r>
            <a:r>
              <a:rPr lang="ar-SA" b="1" dirty="0" smtClean="0"/>
              <a:t>  </a:t>
            </a:r>
            <a:r>
              <a:rPr lang="en-US" b="1" dirty="0" smtClean="0"/>
              <a:t>As ……….		</a:t>
            </a:r>
            <a:r>
              <a:rPr lang="ar-SA" b="1" dirty="0" smtClean="0"/>
              <a:t>.....................</a:t>
            </a:r>
            <a:endParaRPr lang="en-US" b="1" dirty="0" smtClean="0"/>
          </a:p>
          <a:p>
            <a:pPr algn="ctr">
              <a:buNone/>
            </a:pPr>
            <a:r>
              <a:rPr lang="en-US" b="1" dirty="0" smtClean="0"/>
              <a:t> 		</a:t>
            </a:r>
            <a:r>
              <a:rPr lang="en-US" b="1" dirty="0" smtClean="0">
                <a:solidFill>
                  <a:schemeClr val="tx1"/>
                </a:solidFill>
              </a:rPr>
              <a:t>Name =</a:t>
            </a:r>
            <a:r>
              <a:rPr lang="en-US" b="1" dirty="0" smtClean="0"/>
              <a:t>……….</a:t>
            </a:r>
            <a:r>
              <a:rPr lang="ar-SA" b="1" dirty="0" smtClean="0"/>
              <a:t> جملة تخصيص تعطي اسم الأقتران قيمة      </a:t>
            </a:r>
            <a:r>
              <a:rPr lang="en-US" b="1" dirty="0" smtClean="0"/>
              <a:t>	</a:t>
            </a:r>
          </a:p>
          <a:p>
            <a:pPr>
              <a:buNone/>
            </a:pPr>
            <a:r>
              <a:rPr lang="en-US" b="1" dirty="0" smtClean="0"/>
              <a:t>		</a:t>
            </a:r>
            <a:r>
              <a:rPr lang="ar-SA" b="1" dirty="0" smtClean="0"/>
              <a:t>....................  </a:t>
            </a:r>
            <a:endParaRPr lang="en-GB" b="1" dirty="0" smtClean="0"/>
          </a:p>
          <a:p>
            <a:pPr>
              <a:buNone/>
            </a:pPr>
            <a:r>
              <a:rPr lang="ar-SA" b="1" dirty="0" smtClean="0"/>
              <a:t>            	</a:t>
            </a:r>
            <a:r>
              <a:rPr lang="en-US" b="1" dirty="0" smtClean="0">
                <a:solidFill>
                  <a:srgbClr val="FF0000"/>
                </a:solidFill>
              </a:rPr>
              <a:t>End Function</a:t>
            </a:r>
            <a:endParaRPr lang="en-GB" b="1" dirty="0">
              <a:solidFill>
                <a:srgbClr val="FF0000"/>
              </a:solidFill>
            </a:endParaRPr>
          </a:p>
        </p:txBody>
      </p:sp>
      <p:cxnSp>
        <p:nvCxnSpPr>
          <p:cNvPr id="6" name="رابط كسهم مستقيم 5"/>
          <p:cNvCxnSpPr/>
          <p:nvPr/>
        </p:nvCxnSpPr>
        <p:spPr>
          <a:xfrm rot="5400000" flipH="1" flipV="1">
            <a:off x="1828800" y="4495800"/>
            <a:ext cx="304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رابط كسهم مستقيم 7"/>
          <p:cNvCxnSpPr/>
          <p:nvPr/>
        </p:nvCxnSpPr>
        <p:spPr>
          <a:xfrm rot="5400000" flipH="1" flipV="1">
            <a:off x="3200400" y="4495800"/>
            <a:ext cx="304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رابط كسهم مستقيم 11"/>
          <p:cNvCxnSpPr/>
          <p:nvPr/>
        </p:nvCxnSpPr>
        <p:spPr>
          <a:xfrm rot="5400000" flipH="1" flipV="1">
            <a:off x="4381500" y="4457700"/>
            <a:ext cx="3810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رابط كسهم مستقيم 13"/>
          <p:cNvCxnSpPr/>
          <p:nvPr/>
        </p:nvCxnSpPr>
        <p:spPr>
          <a:xfrm rot="5400000" flipH="1" flipV="1">
            <a:off x="5905500" y="4457700"/>
            <a:ext cx="3810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رابط كسهم مستقيم 17"/>
          <p:cNvCxnSpPr/>
          <p:nvPr/>
        </p:nvCxnSpPr>
        <p:spPr>
          <a:xfrm rot="16200000" flipH="1">
            <a:off x="7505700" y="4457700"/>
            <a:ext cx="45720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Date Placeholder 9"/>
          <p:cNvSpPr>
            <a:spLocks noGrp="1"/>
          </p:cNvSpPr>
          <p:nvPr>
            <p:ph type="dt" sz="half" idx="10"/>
          </p:nvPr>
        </p:nvSpPr>
        <p:spPr/>
        <p:txBody>
          <a:bodyPr/>
          <a:lstStyle/>
          <a:p>
            <a:fld id="{915CB624-9C93-4C7A-AF14-E04909681A7E}" type="datetime1">
              <a:rPr lang="en-US" smtClean="0"/>
              <a:pPr/>
              <a:t>01-Jun-11</a:t>
            </a:fld>
            <a:endParaRPr lang="en-US"/>
          </a:p>
        </p:txBody>
      </p:sp>
      <p:sp>
        <p:nvSpPr>
          <p:cNvPr id="11" name="Slide Number Placeholder 10"/>
          <p:cNvSpPr>
            <a:spLocks noGrp="1"/>
          </p:cNvSpPr>
          <p:nvPr>
            <p:ph type="sldNum" sz="quarter" idx="12"/>
          </p:nvPr>
        </p:nvSpPr>
        <p:spPr/>
        <p:txBody>
          <a:bodyPr/>
          <a:lstStyle/>
          <a:p>
            <a:fld id="{728405A0-CC59-470C-873B-679805DFC862}" type="slidenum">
              <a:rPr lang="en-US" smtClean="0"/>
              <a:pPr/>
              <a:t>37</a:t>
            </a:fld>
            <a:endParaRPr lang="en-US"/>
          </a:p>
        </p:txBody>
      </p:sp>
    </p:spTree>
  </p:cSld>
  <p:clrMapOvr>
    <a:masterClrMapping/>
  </p:clrMapOvr>
  <p:transition>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4)">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nodeType="clickEffect">
                                  <p:stCondLst>
                                    <p:cond delay="0"/>
                                  </p:stCondLst>
                                  <p:childTnLst>
                                    <p:animRot by="21600000">
                                      <p:cBhvr>
                                        <p:cTn id="23" dur="2000" fill="hold"/>
                                        <p:tgtEl>
                                          <p:spTgt spid="3">
                                            <p:txEl>
                                              <p:pRg st="2" end="2"/>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800" decel="100000"/>
                                        <p:tgtEl>
                                          <p:spTgt spid="4"/>
                                        </p:tgtEl>
                                      </p:cBhvr>
                                    </p:animEffect>
                                    <p:anim calcmode="lin" valueType="num">
                                      <p:cBhvr>
                                        <p:cTn id="29" dur="800" decel="100000" fill="hold"/>
                                        <p:tgtEl>
                                          <p:spTgt spid="4"/>
                                        </p:tgtEl>
                                        <p:attrNameLst>
                                          <p:attrName>style.rotation</p:attrName>
                                        </p:attrNameLst>
                                      </p:cBhvr>
                                      <p:tavLst>
                                        <p:tav tm="0">
                                          <p:val>
                                            <p:fltVal val="-90"/>
                                          </p:val>
                                        </p:tav>
                                        <p:tav tm="100000">
                                          <p:val>
                                            <p:fltVal val="0"/>
                                          </p:val>
                                        </p:tav>
                                      </p:tavLst>
                                    </p:anim>
                                    <p:anim calcmode="lin" valueType="num">
                                      <p:cBhvr>
                                        <p:cTn id="30" dur="800" decel="100000" fill="hold"/>
                                        <p:tgtEl>
                                          <p:spTgt spid="4"/>
                                        </p:tgtEl>
                                        <p:attrNameLst>
                                          <p:attrName>ppt_x</p:attrName>
                                        </p:attrNameLst>
                                      </p:cBhvr>
                                      <p:tavLst>
                                        <p:tav tm="0">
                                          <p:val>
                                            <p:strVal val="#ppt_x+0.4"/>
                                          </p:val>
                                        </p:tav>
                                        <p:tav tm="100000">
                                          <p:val>
                                            <p:strVal val="#ppt_x-0.05"/>
                                          </p:val>
                                        </p:tav>
                                      </p:tavLst>
                                    </p:anim>
                                    <p:anim calcmode="lin" valueType="num">
                                      <p:cBhvr>
                                        <p:cTn id="31" dur="800" decel="100000" fill="hold"/>
                                        <p:tgtEl>
                                          <p:spTgt spid="4"/>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324600" y="152400"/>
            <a:ext cx="1371600" cy="743712"/>
          </a:xfrm>
        </p:spPr>
        <p:txBody>
          <a:bodyPr>
            <a:normAutofit fontScale="90000"/>
          </a:bodyPr>
          <a:lstStyle/>
          <a:p>
            <a:pPr algn="r" rtl="1"/>
            <a:r>
              <a:rPr lang="ar-SA" b="1" u="sng" dirty="0" smtClean="0"/>
              <a:t>مشروع</a:t>
            </a:r>
            <a:endParaRPr lang="en-GB" dirty="0"/>
          </a:p>
        </p:txBody>
      </p:sp>
      <p:sp>
        <p:nvSpPr>
          <p:cNvPr id="4" name="عنصر نائب للمحتوى 3"/>
          <p:cNvSpPr>
            <a:spLocks noGrp="1"/>
          </p:cNvSpPr>
          <p:nvPr>
            <p:ph sz="half" idx="2"/>
          </p:nvPr>
        </p:nvSpPr>
        <p:spPr>
          <a:xfrm>
            <a:off x="4800600" y="1066800"/>
            <a:ext cx="4038600" cy="5791200"/>
          </a:xfrm>
        </p:spPr>
        <p:txBody>
          <a:bodyPr>
            <a:normAutofit fontScale="92500"/>
          </a:bodyPr>
          <a:lstStyle/>
          <a:p>
            <a:pPr algn="r" rtl="1"/>
            <a:r>
              <a:rPr lang="ar-SA" dirty="0" smtClean="0"/>
              <a:t>استعن بالشكل لكتابة برنامجاً بلغة فيجول بيسك يقوم باستقبال البيانات اللازمة لحساب صافي الرواتب السنوية للموظفين : أحمد، علي، مريم، وإظهار هذه الرواتب على الشاشة. يتم حساب صافي الراتب السنوي للموظف وفق مخطط سير العمليات الذي يظهر في الشكل المجاور وباستخدام المعادلات الآتية :</a:t>
            </a:r>
            <a:endParaRPr lang="en-GB" dirty="0" smtClean="0"/>
          </a:p>
          <a:p>
            <a:pPr algn="r" rtl="1"/>
            <a:r>
              <a:rPr lang="ar-SA" dirty="0" smtClean="0"/>
              <a:t>الخصم الضريبي = الراتب الأساسي × 0.01 × ( 1+ عدد الأولاد ) </a:t>
            </a:r>
            <a:endParaRPr lang="en-GB" dirty="0" smtClean="0"/>
          </a:p>
          <a:p>
            <a:pPr algn="r" rtl="1"/>
            <a:r>
              <a:rPr lang="ar-SA" sz="2400" dirty="0" smtClean="0"/>
              <a:t>الاقتطاع الضريبي = ( الراتب الأساسي – الخصم الضريبي ) × 0.2</a:t>
            </a:r>
            <a:endParaRPr lang="en-GB" sz="2400" dirty="0" smtClean="0"/>
          </a:p>
          <a:p>
            <a:pPr algn="r" rtl="1"/>
            <a:r>
              <a:rPr lang="ar-SA" dirty="0" smtClean="0"/>
              <a:t>صافي الراتب السنوي = الراتب الأساسي – الاقتطاع الضريبي</a:t>
            </a:r>
            <a:endParaRPr lang="en-GB" dirty="0" smtClean="0"/>
          </a:p>
          <a:p>
            <a:pPr algn="r" rtl="1">
              <a:buNone/>
            </a:pPr>
            <a:endParaRPr lang="en-GB" dirty="0"/>
          </a:p>
        </p:txBody>
      </p:sp>
      <p:grpSp>
        <p:nvGrpSpPr>
          <p:cNvPr id="1026" name="Group 187"/>
          <p:cNvGrpSpPr>
            <a:grpSpLocks noGrp="1"/>
          </p:cNvGrpSpPr>
          <p:nvPr>
            <p:ph sz="half" idx="1"/>
          </p:nvPr>
        </p:nvGrpSpPr>
        <p:grpSpPr bwMode="auto">
          <a:xfrm>
            <a:off x="228600" y="228600"/>
            <a:ext cx="4572000" cy="6324600"/>
            <a:chOff x="0" y="0"/>
            <a:chExt cx="45339" cy="62579"/>
          </a:xfrm>
        </p:grpSpPr>
        <p:grpSp>
          <p:nvGrpSpPr>
            <p:cNvPr id="189" name="Group 189"/>
            <p:cNvGrpSpPr>
              <a:grpSpLocks/>
            </p:cNvGrpSpPr>
            <p:nvPr/>
          </p:nvGrpSpPr>
          <p:grpSpPr bwMode="auto">
            <a:xfrm>
              <a:off x="7429" y="0"/>
              <a:ext cx="37910" cy="62579"/>
              <a:chOff x="0" y="0"/>
              <a:chExt cx="37909" cy="62579"/>
            </a:xfrm>
          </p:grpSpPr>
          <p:sp>
            <p:nvSpPr>
              <p:cNvPr id="191" name="Oval 191"/>
              <p:cNvSpPr>
                <a:spLocks noChangeArrowheads="1"/>
              </p:cNvSpPr>
              <p:nvPr/>
            </p:nvSpPr>
            <p:spPr bwMode="auto">
              <a:xfrm>
                <a:off x="14668" y="0"/>
                <a:ext cx="9620" cy="4572"/>
              </a:xfrm>
              <a:prstGeom prst="ellipse">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200" i="0" u="none" strike="noStrike" cap="none" normalizeH="0" baseline="0" smtClean="0">
                    <a:ln>
                      <a:noFill/>
                    </a:ln>
                    <a:solidFill>
                      <a:schemeClr val="tx1"/>
                    </a:solidFill>
                    <a:effectLst/>
                    <a:latin typeface="Arial" pitchFamily="34" charset="0"/>
                    <a:ea typeface="Arial" pitchFamily="34" charset="0"/>
                    <a:cs typeface="Arial" pitchFamily="34" charset="0"/>
                  </a:rPr>
                  <a:t>بداية</a:t>
                </a:r>
                <a:endParaRPr kumimoji="0" lang="en-US" sz="1200" i="0" u="none" strike="noStrike" cap="none" normalizeH="0" baseline="0" smtClean="0">
                  <a:ln>
                    <a:noFill/>
                  </a:ln>
                  <a:solidFill>
                    <a:schemeClr val="tx1"/>
                  </a:solidFill>
                  <a:effectLst/>
                  <a:latin typeface="Arial" pitchFamily="34" charset="0"/>
                  <a:cs typeface="Arial" pitchFamily="34" charset="0"/>
                </a:endParaRPr>
              </a:p>
            </p:txBody>
          </p:sp>
          <p:sp>
            <p:nvSpPr>
              <p:cNvPr id="192" name="Parallelogram 192"/>
              <p:cNvSpPr>
                <a:spLocks noChangeArrowheads="1"/>
              </p:cNvSpPr>
              <p:nvPr/>
            </p:nvSpPr>
            <p:spPr bwMode="auto">
              <a:xfrm>
                <a:off x="1477" y="7524"/>
                <a:ext cx="35432" cy="3334"/>
              </a:xfrm>
              <a:prstGeom prst="parallelogram">
                <a:avLst>
                  <a:gd name="adj" fmla="val 43191"/>
                </a:avLst>
              </a:prstGeom>
              <a:solidFill>
                <a:srgbClr val="FFFFFF"/>
              </a:solidFill>
              <a:ln w="25400">
                <a:solidFill>
                  <a:srgbClr val="F7964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200" i="0" u="none" strike="noStrike" cap="none" normalizeH="0" baseline="0" smtClean="0">
                    <a:ln>
                      <a:noFill/>
                    </a:ln>
                    <a:solidFill>
                      <a:schemeClr val="tx1"/>
                    </a:solidFill>
                    <a:effectLst/>
                    <a:latin typeface="Arial" pitchFamily="34" charset="0"/>
                    <a:ea typeface="Arial" pitchFamily="34" charset="0"/>
                    <a:cs typeface="Arial" pitchFamily="34" charset="0"/>
                  </a:rPr>
                  <a:t>أدخل : الراتب الأساسي، الحالة الاجتماعية، عدد الأولاد</a:t>
                </a:r>
                <a:endParaRPr kumimoji="0" lang="en-US" sz="1200" i="0" u="none" strike="noStrike" cap="none" normalizeH="0" baseline="0" smtClean="0">
                  <a:ln>
                    <a:noFill/>
                  </a:ln>
                  <a:solidFill>
                    <a:schemeClr val="tx1"/>
                  </a:solidFill>
                  <a:effectLst/>
                  <a:latin typeface="Arial" pitchFamily="34" charset="0"/>
                  <a:cs typeface="Arial" pitchFamily="34" charset="0"/>
                </a:endParaRPr>
              </a:p>
            </p:txBody>
          </p:sp>
          <p:cxnSp>
            <p:nvCxnSpPr>
              <p:cNvPr id="195" name="Straight Arrow Connector 195"/>
              <p:cNvCxnSpPr>
                <a:cxnSpLocks noChangeShapeType="1"/>
              </p:cNvCxnSpPr>
              <p:nvPr/>
            </p:nvCxnSpPr>
            <p:spPr bwMode="auto">
              <a:xfrm>
                <a:off x="19526" y="4762"/>
                <a:ext cx="0" cy="2667"/>
              </a:xfrm>
              <a:prstGeom prst="straightConnector1">
                <a:avLst/>
              </a:prstGeom>
              <a:noFill/>
              <a:ln w="9525">
                <a:solidFill>
                  <a:srgbClr val="4F81BD"/>
                </a:solidFill>
                <a:round/>
                <a:headEnd/>
                <a:tailEnd type="arrow" w="med" len="med"/>
              </a:ln>
            </p:spPr>
          </p:cxnSp>
          <p:sp>
            <p:nvSpPr>
              <p:cNvPr id="197" name="Diamond 197"/>
              <p:cNvSpPr>
                <a:spLocks noChangeArrowheads="1"/>
              </p:cNvSpPr>
              <p:nvPr/>
            </p:nvSpPr>
            <p:spPr bwMode="auto">
              <a:xfrm>
                <a:off x="12096" y="15525"/>
                <a:ext cx="14955" cy="10383"/>
              </a:xfrm>
              <a:prstGeom prst="diamond">
                <a:avLst/>
              </a:prstGeom>
              <a:gradFill rotWithShape="1">
                <a:gsLst>
                  <a:gs pos="0">
                    <a:srgbClr val="DAFDA7"/>
                  </a:gs>
                  <a:gs pos="35001">
                    <a:srgbClr val="E4FDC2"/>
                  </a:gs>
                  <a:gs pos="100000">
                    <a:srgbClr val="F5FFE6"/>
                  </a:gs>
                </a:gsLst>
                <a:lin ang="16200000" scaled="1"/>
              </a:gradFill>
              <a:ln w="9525">
                <a:solidFill>
                  <a:srgbClr val="9BBB59"/>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200" i="0" u="none" strike="noStrike" cap="none" normalizeH="0" baseline="0" smtClean="0">
                    <a:ln>
                      <a:noFill/>
                    </a:ln>
                    <a:solidFill>
                      <a:schemeClr val="tx1"/>
                    </a:solidFill>
                    <a:effectLst/>
                    <a:latin typeface="Arial" pitchFamily="34" charset="0"/>
                    <a:ea typeface="Arial" pitchFamily="34" charset="0"/>
                    <a:cs typeface="Arial" pitchFamily="34" charset="0"/>
                  </a:rPr>
                  <a:t>هل الموظف متزوج ؟</a:t>
                </a:r>
                <a:endParaRPr kumimoji="0" lang="en-US" sz="1200" i="0" u="none" strike="noStrike" cap="none" normalizeH="0" baseline="0" smtClean="0">
                  <a:ln>
                    <a:noFill/>
                  </a:ln>
                  <a:solidFill>
                    <a:schemeClr val="tx1"/>
                  </a:solidFill>
                  <a:effectLst/>
                  <a:latin typeface="Arial" pitchFamily="34" charset="0"/>
                  <a:cs typeface="Arial" pitchFamily="34" charset="0"/>
                </a:endParaRPr>
              </a:p>
            </p:txBody>
          </p:sp>
          <p:cxnSp>
            <p:nvCxnSpPr>
              <p:cNvPr id="202" name="Straight Arrow Connector 202"/>
              <p:cNvCxnSpPr>
                <a:cxnSpLocks noChangeShapeType="1"/>
              </p:cNvCxnSpPr>
              <p:nvPr/>
            </p:nvCxnSpPr>
            <p:spPr bwMode="auto">
              <a:xfrm>
                <a:off x="19526" y="10858"/>
                <a:ext cx="0" cy="4667"/>
              </a:xfrm>
              <a:prstGeom prst="straightConnector1">
                <a:avLst/>
              </a:prstGeom>
              <a:noFill/>
              <a:ln w="9525">
                <a:solidFill>
                  <a:srgbClr val="4F81BD"/>
                </a:solidFill>
                <a:round/>
                <a:headEnd/>
                <a:tailEnd type="arrow" w="med" len="med"/>
              </a:ln>
            </p:spPr>
          </p:cxnSp>
          <p:sp>
            <p:nvSpPr>
              <p:cNvPr id="203" name="Rectangle 203"/>
              <p:cNvSpPr>
                <a:spLocks noChangeArrowheads="1"/>
              </p:cNvSpPr>
              <p:nvPr/>
            </p:nvSpPr>
            <p:spPr bwMode="auto">
              <a:xfrm>
                <a:off x="2233" y="28651"/>
                <a:ext cx="35083" cy="3906"/>
              </a:xfrm>
              <a:prstGeom prst="rect">
                <a:avLst/>
              </a:prstGeom>
              <a:solidFill>
                <a:srgbClr val="FFFFFF"/>
              </a:solidFill>
              <a:ln w="25400">
                <a:solidFill>
                  <a:srgbClr val="4BACC6"/>
                </a:solidFill>
                <a:miter lim="800000"/>
                <a:headEnd/>
                <a:tailEnd/>
              </a:ln>
            </p:spPr>
            <p:txBody>
              <a:bodyPr vert="horz" wrap="square" lIns="91440" tIns="45720" rIns="91440" bIns="45720" numCol="1" anchor="ctr" anchorCtr="0" compatLnSpc="1">
                <a:prstTxWarp prst="textNoShape">
                  <a:avLst/>
                </a:prstTxWarp>
              </a:bodyPr>
              <a:lstStyle/>
              <a:p>
                <a:pPr lvl="0" algn="ctr" rtl="1" fontAlgn="base">
                  <a:spcBef>
                    <a:spcPct val="0"/>
                  </a:spcBef>
                  <a:spcAft>
                    <a:spcPts val="1000"/>
                  </a:spcAft>
                </a:pPr>
                <a:r>
                  <a:rPr lang="ar-SA" sz="1200" dirty="0" smtClean="0">
                    <a:latin typeface="Times New Roman" pitchFamily="18" charset="0"/>
                    <a:ea typeface="Arial" pitchFamily="34" charset="0"/>
                    <a:cs typeface="Simplified Arabic" pitchFamily="2" charset="-78"/>
                  </a:rPr>
                  <a:t>الخصم الضريبي = الراتب الأساسي × 0.01 × ( 1+ عدد الأولاد</a:t>
                </a:r>
                <a:r>
                  <a:rPr lang="en-GB" sz="1200" dirty="0" smtClean="0">
                    <a:latin typeface="Times New Roman" pitchFamily="18" charset="0"/>
                    <a:ea typeface="Arial" pitchFamily="34" charset="0"/>
                    <a:cs typeface="Simplified Arabic" pitchFamily="2" charset="-78"/>
                  </a:rPr>
                  <a:t> </a:t>
                </a:r>
                <a:r>
                  <a:rPr lang="ar-SA" sz="1200" dirty="0" smtClean="0">
                    <a:latin typeface="Times New Roman" pitchFamily="18" charset="0"/>
                    <a:ea typeface="Arial" pitchFamily="34" charset="0"/>
                    <a:cs typeface="Simplified Arabic" pitchFamily="2" charset="-78"/>
                  </a:rPr>
                  <a:t>)</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4" name="Straight Arrow Connector 204"/>
              <p:cNvCxnSpPr>
                <a:cxnSpLocks noChangeShapeType="1"/>
              </p:cNvCxnSpPr>
              <p:nvPr/>
            </p:nvCxnSpPr>
            <p:spPr bwMode="auto">
              <a:xfrm>
                <a:off x="19621" y="25527"/>
                <a:ext cx="95" cy="3333"/>
              </a:xfrm>
              <a:prstGeom prst="straightConnector1">
                <a:avLst/>
              </a:prstGeom>
              <a:noFill/>
              <a:ln w="9525">
                <a:solidFill>
                  <a:srgbClr val="4F81BD"/>
                </a:solidFill>
                <a:round/>
                <a:headEnd/>
                <a:tailEnd type="arrow" w="med" len="med"/>
              </a:ln>
            </p:spPr>
          </p:cxnSp>
          <p:sp>
            <p:nvSpPr>
              <p:cNvPr id="205" name="Rectangle 205"/>
              <p:cNvSpPr>
                <a:spLocks noChangeArrowheads="1"/>
              </p:cNvSpPr>
              <p:nvPr/>
            </p:nvSpPr>
            <p:spPr bwMode="auto">
              <a:xfrm>
                <a:off x="2571" y="36385"/>
                <a:ext cx="35148" cy="3905"/>
              </a:xfrm>
              <a:prstGeom prst="rect">
                <a:avLst/>
              </a:prstGeom>
              <a:solidFill>
                <a:srgbClr val="FFFFFF"/>
              </a:solidFill>
              <a:ln w="25400">
                <a:solidFill>
                  <a:srgbClr val="4BACC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200" i="0" u="none" strike="noStrike" cap="none" normalizeH="0" baseline="0" dirty="0" smtClean="0">
                    <a:ln>
                      <a:noFill/>
                    </a:ln>
                    <a:solidFill>
                      <a:schemeClr val="tx1"/>
                    </a:solidFill>
                    <a:effectLst/>
                    <a:latin typeface="Times New Roman" pitchFamily="18" charset="0"/>
                    <a:ea typeface="Arial" pitchFamily="34" charset="0"/>
                    <a:cs typeface="Simplified Arabic" pitchFamily="2" charset="-78"/>
                  </a:rPr>
                  <a:t>الاقتطاع الضريبي = ( الراتب الأساسي – الخصم الضريبي ) × 0.2</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6" name="Straight Arrow Connector 206"/>
              <p:cNvCxnSpPr>
                <a:cxnSpLocks noChangeShapeType="1"/>
              </p:cNvCxnSpPr>
              <p:nvPr/>
            </p:nvCxnSpPr>
            <p:spPr bwMode="auto">
              <a:xfrm>
                <a:off x="19812" y="32766"/>
                <a:ext cx="0" cy="3619"/>
              </a:xfrm>
              <a:prstGeom prst="straightConnector1">
                <a:avLst/>
              </a:prstGeom>
              <a:noFill/>
              <a:ln w="9525">
                <a:solidFill>
                  <a:srgbClr val="4F81BD"/>
                </a:solidFill>
                <a:round/>
                <a:headEnd/>
                <a:tailEnd type="arrow" w="med" len="med"/>
              </a:ln>
            </p:spPr>
          </p:cxnSp>
          <p:sp>
            <p:nvSpPr>
              <p:cNvPr id="207" name="Rectangle 207"/>
              <p:cNvSpPr>
                <a:spLocks noChangeArrowheads="1"/>
              </p:cNvSpPr>
              <p:nvPr/>
            </p:nvSpPr>
            <p:spPr bwMode="auto">
              <a:xfrm>
                <a:off x="2762" y="43815"/>
                <a:ext cx="35147" cy="3905"/>
              </a:xfrm>
              <a:prstGeom prst="rect">
                <a:avLst/>
              </a:prstGeom>
              <a:solidFill>
                <a:srgbClr val="FFFFFF"/>
              </a:solidFill>
              <a:ln w="25400">
                <a:solidFill>
                  <a:srgbClr val="4BACC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200" i="0" u="none" strike="noStrike" cap="none" normalizeH="0" baseline="0" smtClean="0">
                    <a:ln>
                      <a:noFill/>
                    </a:ln>
                    <a:solidFill>
                      <a:schemeClr val="tx1"/>
                    </a:solidFill>
                    <a:effectLst/>
                    <a:latin typeface="Times New Roman" pitchFamily="18" charset="0"/>
                    <a:ea typeface="Arial" pitchFamily="34" charset="0"/>
                    <a:cs typeface="Simplified Arabic" pitchFamily="2" charset="-78"/>
                  </a:rPr>
                  <a:t>صافي الراتب السنوي = الراتب الأساسي – الاقتطاع الضريبي</a:t>
                </a:r>
                <a:endParaRPr kumimoji="0" lang="en-US" sz="1200" i="0" u="none" strike="noStrike" cap="none" normalizeH="0" baseline="0" smtClean="0">
                  <a:ln>
                    <a:noFill/>
                  </a:ln>
                  <a:solidFill>
                    <a:schemeClr val="tx1"/>
                  </a:solidFill>
                  <a:effectLst/>
                  <a:latin typeface="Arial" pitchFamily="34" charset="0"/>
                  <a:cs typeface="Arial" pitchFamily="34" charset="0"/>
                </a:endParaRPr>
              </a:p>
            </p:txBody>
          </p:sp>
          <p:cxnSp>
            <p:nvCxnSpPr>
              <p:cNvPr id="208" name="Straight Arrow Connector 208"/>
              <p:cNvCxnSpPr>
                <a:cxnSpLocks noChangeShapeType="1"/>
              </p:cNvCxnSpPr>
              <p:nvPr/>
            </p:nvCxnSpPr>
            <p:spPr bwMode="auto">
              <a:xfrm>
                <a:off x="20002" y="40290"/>
                <a:ext cx="0" cy="3620"/>
              </a:xfrm>
              <a:prstGeom prst="straightConnector1">
                <a:avLst/>
              </a:prstGeom>
              <a:noFill/>
              <a:ln w="9525">
                <a:solidFill>
                  <a:srgbClr val="4F81BD"/>
                </a:solidFill>
                <a:round/>
                <a:headEnd/>
                <a:tailEnd type="arrow" w="med" len="med"/>
              </a:ln>
            </p:spPr>
          </p:cxnSp>
          <p:sp>
            <p:nvSpPr>
              <p:cNvPr id="209" name="Parallelogram 209"/>
              <p:cNvSpPr>
                <a:spLocks noChangeArrowheads="1"/>
              </p:cNvSpPr>
              <p:nvPr/>
            </p:nvSpPr>
            <p:spPr bwMode="auto">
              <a:xfrm>
                <a:off x="4095" y="51435"/>
                <a:ext cx="33338" cy="3619"/>
              </a:xfrm>
              <a:prstGeom prst="parallelogram">
                <a:avLst>
                  <a:gd name="adj" fmla="val 43202"/>
                </a:avLst>
              </a:prstGeom>
              <a:solidFill>
                <a:srgbClr val="FFFFFF"/>
              </a:solidFill>
              <a:ln w="25400">
                <a:solidFill>
                  <a:srgbClr val="F7964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200" i="0" u="none" strike="noStrike" cap="none" normalizeH="0" baseline="0" smtClean="0">
                    <a:ln>
                      <a:noFill/>
                    </a:ln>
                    <a:solidFill>
                      <a:schemeClr val="tx1"/>
                    </a:solidFill>
                    <a:effectLst/>
                    <a:latin typeface="Arial" pitchFamily="34" charset="0"/>
                    <a:ea typeface="Arial" pitchFamily="34" charset="0"/>
                    <a:cs typeface="Arial" pitchFamily="34" charset="0"/>
                  </a:rPr>
                  <a:t>أخرج : صافي الراتب السنوي</a:t>
                </a:r>
                <a:r>
                  <a:rPr kumimoji="0" lang="en-GB" sz="1200" i="0" u="none" strike="noStrike" cap="none" normalizeH="0" baseline="0" smtClean="0">
                    <a:ln>
                      <a:noFill/>
                    </a:ln>
                    <a:solidFill>
                      <a:schemeClr val="tx1"/>
                    </a:solidFill>
                    <a:effectLst/>
                    <a:latin typeface="Arial" pitchFamily="34" charset="0"/>
                    <a:ea typeface="Arial" pitchFamily="34" charset="0"/>
                    <a:cs typeface="Arial" pitchFamily="34" charset="0"/>
                  </a:rPr>
                  <a:t> </a:t>
                </a:r>
                <a:endParaRPr kumimoji="0" lang="en-US" sz="1200" i="0" u="none" strike="noStrike" cap="none" normalizeH="0" baseline="0" smtClean="0">
                  <a:ln>
                    <a:noFill/>
                  </a:ln>
                  <a:solidFill>
                    <a:schemeClr val="tx1"/>
                  </a:solidFill>
                  <a:effectLst/>
                  <a:latin typeface="Arial" pitchFamily="34" charset="0"/>
                  <a:cs typeface="Arial" pitchFamily="34" charset="0"/>
                </a:endParaRPr>
              </a:p>
            </p:txBody>
          </p:sp>
          <p:cxnSp>
            <p:nvCxnSpPr>
              <p:cNvPr id="216" name="Straight Arrow Connector 216"/>
              <p:cNvCxnSpPr>
                <a:cxnSpLocks noChangeShapeType="1"/>
              </p:cNvCxnSpPr>
              <p:nvPr/>
            </p:nvCxnSpPr>
            <p:spPr bwMode="auto">
              <a:xfrm>
                <a:off x="20193" y="47815"/>
                <a:ext cx="0" cy="3620"/>
              </a:xfrm>
              <a:prstGeom prst="straightConnector1">
                <a:avLst/>
              </a:prstGeom>
              <a:noFill/>
              <a:ln w="9525">
                <a:solidFill>
                  <a:srgbClr val="4F81BD"/>
                </a:solidFill>
                <a:round/>
                <a:headEnd/>
                <a:tailEnd type="arrow" w="med" len="med"/>
              </a:ln>
            </p:spPr>
          </p:cxnSp>
          <p:cxnSp>
            <p:nvCxnSpPr>
              <p:cNvPr id="217" name="Straight Arrow Connector 217"/>
              <p:cNvCxnSpPr>
                <a:cxnSpLocks noChangeShapeType="1"/>
              </p:cNvCxnSpPr>
              <p:nvPr/>
            </p:nvCxnSpPr>
            <p:spPr bwMode="auto">
              <a:xfrm>
                <a:off x="20288" y="54578"/>
                <a:ext cx="0" cy="3619"/>
              </a:xfrm>
              <a:prstGeom prst="straightConnector1">
                <a:avLst/>
              </a:prstGeom>
              <a:noFill/>
              <a:ln w="9525">
                <a:solidFill>
                  <a:srgbClr val="4F81BD"/>
                </a:solidFill>
                <a:round/>
                <a:headEnd/>
                <a:tailEnd type="arrow" w="med" len="med"/>
              </a:ln>
            </p:spPr>
          </p:cxnSp>
          <p:sp>
            <p:nvSpPr>
              <p:cNvPr id="218" name="Oval 218"/>
              <p:cNvSpPr>
                <a:spLocks noChangeArrowheads="1"/>
              </p:cNvSpPr>
              <p:nvPr/>
            </p:nvSpPr>
            <p:spPr bwMode="auto">
              <a:xfrm>
                <a:off x="15335" y="58197"/>
                <a:ext cx="9620" cy="4382"/>
              </a:xfrm>
              <a:prstGeom prst="ellipse">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200" i="0" u="none" strike="noStrike" cap="none" normalizeH="0" baseline="0" smtClean="0">
                    <a:ln>
                      <a:noFill/>
                    </a:ln>
                    <a:solidFill>
                      <a:schemeClr val="tx1"/>
                    </a:solidFill>
                    <a:effectLst/>
                    <a:latin typeface="Arial" pitchFamily="34" charset="0"/>
                    <a:ea typeface="Arial" pitchFamily="34" charset="0"/>
                    <a:cs typeface="Arial" pitchFamily="34" charset="0"/>
                  </a:rPr>
                  <a:t>نهاية</a:t>
                </a:r>
                <a:endParaRPr kumimoji="0" lang="en-US" sz="1200" i="0" u="none" strike="noStrike" cap="none" normalizeH="0" baseline="0" smtClean="0">
                  <a:ln>
                    <a:noFill/>
                  </a:ln>
                  <a:solidFill>
                    <a:schemeClr val="tx1"/>
                  </a:solidFill>
                  <a:effectLst/>
                  <a:latin typeface="Arial" pitchFamily="34" charset="0"/>
                  <a:cs typeface="Arial" pitchFamily="34" charset="0"/>
                </a:endParaRPr>
              </a:p>
            </p:txBody>
          </p:sp>
          <p:sp>
            <p:nvSpPr>
              <p:cNvPr id="219" name="Straight Connector 219"/>
              <p:cNvSpPr>
                <a:spLocks noChangeShapeType="1"/>
              </p:cNvSpPr>
              <p:nvPr/>
            </p:nvSpPr>
            <p:spPr bwMode="auto">
              <a:xfrm flipH="1">
                <a:off x="0" y="20764"/>
                <a:ext cx="12096"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20" name="Straight Connector 220"/>
              <p:cNvSpPr>
                <a:spLocks noChangeShapeType="1"/>
              </p:cNvSpPr>
              <p:nvPr/>
            </p:nvSpPr>
            <p:spPr bwMode="auto">
              <a:xfrm>
                <a:off x="0" y="20859"/>
                <a:ext cx="0" cy="1333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p>
            </p:txBody>
          </p:sp>
          <p:cxnSp>
            <p:nvCxnSpPr>
              <p:cNvPr id="221" name="Straight Arrow Connector 221"/>
              <p:cNvCxnSpPr>
                <a:cxnSpLocks noChangeShapeType="1"/>
              </p:cNvCxnSpPr>
              <p:nvPr/>
            </p:nvCxnSpPr>
            <p:spPr bwMode="auto">
              <a:xfrm>
                <a:off x="0" y="34290"/>
                <a:ext cx="19812" cy="0"/>
              </a:xfrm>
              <a:prstGeom prst="straightConnector1">
                <a:avLst/>
              </a:prstGeom>
              <a:noFill/>
              <a:ln w="9525">
                <a:solidFill>
                  <a:srgbClr val="000000"/>
                </a:solidFill>
                <a:round/>
                <a:headEnd/>
                <a:tailEnd type="arrow" w="med" len="med"/>
              </a:ln>
            </p:spPr>
          </p:cxnSp>
        </p:grpSp>
        <p:sp>
          <p:nvSpPr>
            <p:cNvPr id="190" name="Rectangle 190"/>
            <p:cNvSpPr>
              <a:spLocks noChangeArrowheads="1"/>
            </p:cNvSpPr>
            <p:nvPr/>
          </p:nvSpPr>
          <p:spPr bwMode="auto">
            <a:xfrm>
              <a:off x="0" y="24669"/>
              <a:ext cx="15335" cy="3334"/>
            </a:xfrm>
            <a:prstGeom prst="rect">
              <a:avLst/>
            </a:prstGeom>
            <a:solidFill>
              <a:srgbClr val="FFFFFF"/>
            </a:solidFill>
            <a:ln w="25400">
              <a:solidFill>
                <a:srgbClr val="4BACC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200" i="0" u="none" strike="noStrike" cap="none" normalizeH="0" baseline="0" smtClean="0">
                  <a:ln>
                    <a:noFill/>
                  </a:ln>
                  <a:solidFill>
                    <a:schemeClr val="tx1"/>
                  </a:solidFill>
                  <a:effectLst/>
                  <a:latin typeface="Arial" pitchFamily="34" charset="0"/>
                  <a:ea typeface="Arial" pitchFamily="34" charset="0"/>
                  <a:cs typeface="Arial" pitchFamily="34" charset="0"/>
                </a:rPr>
                <a:t>الخصم الضريبي = 0</a:t>
              </a:r>
              <a:endParaRPr kumimoji="0" lang="en-US" sz="1200" i="0" u="none" strike="noStrike" cap="none" normalizeH="0" baseline="0" smtClean="0">
                <a:ln>
                  <a:noFill/>
                </a:ln>
                <a:solidFill>
                  <a:schemeClr val="tx1"/>
                </a:solidFill>
                <a:effectLst/>
                <a:latin typeface="Arial" pitchFamily="34" charset="0"/>
                <a:cs typeface="Arial" pitchFamily="34" charset="0"/>
              </a:endParaRPr>
            </a:p>
          </p:txBody>
        </p:sp>
      </p:grpSp>
      <p:sp>
        <p:nvSpPr>
          <p:cNvPr id="25" name="Date Placeholder 24"/>
          <p:cNvSpPr>
            <a:spLocks noGrp="1"/>
          </p:cNvSpPr>
          <p:nvPr>
            <p:ph type="dt" sz="half" idx="10"/>
          </p:nvPr>
        </p:nvSpPr>
        <p:spPr/>
        <p:txBody>
          <a:bodyPr/>
          <a:lstStyle/>
          <a:p>
            <a:fld id="{C7F23C14-1D3D-4384-B7ED-BD7EE35A81B8}" type="datetime1">
              <a:rPr lang="en-US" smtClean="0"/>
              <a:pPr/>
              <a:t>01-Jun-11</a:t>
            </a:fld>
            <a:endParaRPr lang="en-US"/>
          </a:p>
        </p:txBody>
      </p:sp>
      <p:sp>
        <p:nvSpPr>
          <p:cNvPr id="26" name="Slide Number Placeholder 25"/>
          <p:cNvSpPr>
            <a:spLocks noGrp="1"/>
          </p:cNvSpPr>
          <p:nvPr>
            <p:ph type="sldNum" sz="quarter" idx="12"/>
          </p:nvPr>
        </p:nvSpPr>
        <p:spPr/>
        <p:txBody>
          <a:bodyPr/>
          <a:lstStyle/>
          <a:p>
            <a:fld id="{728405A0-CC59-470C-873B-679805DFC862}" type="slidenum">
              <a:rPr lang="en-US" smtClean="0"/>
              <a:pPr/>
              <a:t>38</a:t>
            </a:fld>
            <a:endParaRPr lang="en-US"/>
          </a:p>
        </p:txBody>
      </p:sp>
    </p:spTree>
  </p:cSld>
  <p:clrMapOvr>
    <a:masterClrMapping/>
  </p:clrMapOvr>
  <p:transition>
    <p:sndAc>
      <p:stSnd>
        <p:snd r:embed="rId2" name="suction.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heel(4)">
                                      <p:cBhvr>
                                        <p:cTn id="11" dur="20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heel(4)">
                                      <p:cBhvr>
                                        <p:cTn id="16" dur="2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heel(4)">
                                      <p:cBhvr>
                                        <p:cTn id="21" dur="20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heel(4)">
                                      <p:cBhvr>
                                        <p:cTn id="26" dur="20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Scale>
                                      <p:cBhvr>
                                        <p:cTn id="31"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026"/>
                                        </p:tgtEl>
                                        <p:attrNameLst>
                                          <p:attrName>ppt_x</p:attrName>
                                          <p:attrName>ppt_y</p:attrName>
                                        </p:attrNameLst>
                                      </p:cBhvr>
                                    </p:animMotion>
                                    <p:animEffect transition="in" filter="fade">
                                      <p:cBhvr>
                                        <p:cTn id="3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19800" y="457200"/>
            <a:ext cx="2743200" cy="533400"/>
          </a:xfrm>
          <a:solidFill>
            <a:schemeClr val="accent6">
              <a:lumMod val="40000"/>
              <a:lumOff val="60000"/>
            </a:schemeClr>
          </a:solidFill>
          <a:ln>
            <a:solidFill>
              <a:srgbClr val="FF0000"/>
            </a:solidFill>
          </a:ln>
        </p:spPr>
        <p:txBody>
          <a:bodyPr/>
          <a:lstStyle/>
          <a:p>
            <a:pPr lvl="0" algn="r" rtl="1"/>
            <a:r>
              <a:rPr lang="ar-SA" sz="3200" b="1" u="sng" dirty="0" smtClean="0">
                <a:cs typeface="AGA Aladdin Regular" pitchFamily="2" charset="-78"/>
              </a:rPr>
              <a:t>الحل</a:t>
            </a:r>
            <a:r>
              <a:rPr lang="ar-SA" b="1" dirty="0" smtClean="0"/>
              <a:t>  : 1-تصميم الواجهة :</a:t>
            </a:r>
            <a:endParaRPr lang="en-GB" b="1" dirty="0"/>
          </a:p>
        </p:txBody>
      </p:sp>
      <p:sp>
        <p:nvSpPr>
          <p:cNvPr id="3" name="عنصر نائب للنص 2"/>
          <p:cNvSpPr>
            <a:spLocks noGrp="1"/>
          </p:cNvSpPr>
          <p:nvPr>
            <p:ph type="body" idx="2"/>
          </p:nvPr>
        </p:nvSpPr>
        <p:spPr>
          <a:xfrm>
            <a:off x="304800" y="152400"/>
            <a:ext cx="3657600" cy="6477000"/>
          </a:xfrm>
        </p:spPr>
        <p:txBody>
          <a:bodyPr>
            <a:noAutofit/>
          </a:bodyPr>
          <a:lstStyle/>
          <a:p>
            <a:r>
              <a:rPr lang="en-US" sz="1600" dirty="0" smtClean="0">
                <a:latin typeface="+mj-lt"/>
              </a:rPr>
              <a:t>Private Sub Command1_Click()</a:t>
            </a:r>
            <a:endParaRPr lang="en-GB" sz="1600" dirty="0" smtClean="0">
              <a:latin typeface="+mj-lt"/>
            </a:endParaRPr>
          </a:p>
          <a:p>
            <a:r>
              <a:rPr lang="en-US" sz="1600" dirty="0" smtClean="0">
                <a:latin typeface="+mj-lt"/>
              </a:rPr>
              <a:t>'</a:t>
            </a:r>
            <a:r>
              <a:rPr lang="ar-SA" sz="1600" dirty="0" smtClean="0">
                <a:latin typeface="+mj-lt"/>
              </a:rPr>
              <a:t>تعريف المتغيرات</a:t>
            </a:r>
            <a:endParaRPr lang="en-GB" sz="1600" dirty="0" smtClean="0">
              <a:latin typeface="+mj-lt"/>
            </a:endParaRPr>
          </a:p>
          <a:p>
            <a:r>
              <a:rPr lang="en-US" sz="1600" dirty="0" smtClean="0">
                <a:latin typeface="+mj-lt"/>
              </a:rPr>
              <a:t>Dim s1, s2, s3 As Double</a:t>
            </a:r>
            <a:endParaRPr lang="en-GB" sz="1600" dirty="0" smtClean="0">
              <a:latin typeface="+mj-lt"/>
            </a:endParaRPr>
          </a:p>
          <a:p>
            <a:r>
              <a:rPr lang="en-US" sz="1600" dirty="0" smtClean="0">
                <a:latin typeface="+mj-lt"/>
              </a:rPr>
              <a:t>Dim ss1, ss2, ss3 As String</a:t>
            </a:r>
            <a:endParaRPr lang="en-GB" sz="1600" dirty="0" smtClean="0">
              <a:latin typeface="+mj-lt"/>
            </a:endParaRPr>
          </a:p>
          <a:p>
            <a:r>
              <a:rPr lang="en-US" sz="1600" dirty="0" smtClean="0">
                <a:latin typeface="+mj-lt"/>
              </a:rPr>
              <a:t>Dim n1, n2, n3 As Integer</a:t>
            </a:r>
            <a:endParaRPr lang="en-GB" sz="1600" dirty="0" smtClean="0">
              <a:latin typeface="+mj-lt"/>
            </a:endParaRPr>
          </a:p>
          <a:p>
            <a:r>
              <a:rPr lang="en-US" sz="1600" dirty="0" smtClean="0">
                <a:latin typeface="+mj-lt"/>
              </a:rPr>
              <a:t>'</a:t>
            </a:r>
            <a:r>
              <a:rPr lang="ar-SA" sz="1600" dirty="0" smtClean="0">
                <a:latin typeface="+mj-lt"/>
              </a:rPr>
              <a:t>المدخلات</a:t>
            </a:r>
            <a:endParaRPr lang="en-GB" sz="1600" dirty="0" smtClean="0">
              <a:latin typeface="+mj-lt"/>
            </a:endParaRPr>
          </a:p>
          <a:p>
            <a:r>
              <a:rPr lang="en-US" sz="1600" dirty="0" smtClean="0">
                <a:latin typeface="+mj-lt"/>
              </a:rPr>
              <a:t>s1 = Val(Text1.Text)</a:t>
            </a:r>
            <a:endParaRPr lang="en-GB" sz="1600" dirty="0" smtClean="0">
              <a:latin typeface="+mj-lt"/>
            </a:endParaRPr>
          </a:p>
          <a:p>
            <a:r>
              <a:rPr lang="en-US" sz="1600" dirty="0" smtClean="0">
                <a:latin typeface="+mj-lt"/>
              </a:rPr>
              <a:t>ss1 = Text2.Text</a:t>
            </a:r>
            <a:endParaRPr lang="en-GB" sz="1600" dirty="0" smtClean="0">
              <a:latin typeface="+mj-lt"/>
            </a:endParaRPr>
          </a:p>
          <a:p>
            <a:r>
              <a:rPr lang="en-US" sz="1600" dirty="0" smtClean="0">
                <a:latin typeface="+mj-lt"/>
              </a:rPr>
              <a:t>n1 = Val(Text3.Text)</a:t>
            </a:r>
            <a:endParaRPr lang="en-GB" sz="1600" dirty="0" smtClean="0">
              <a:latin typeface="+mj-lt"/>
            </a:endParaRPr>
          </a:p>
          <a:p>
            <a:r>
              <a:rPr lang="en-US" sz="1600" dirty="0" smtClean="0">
                <a:latin typeface="+mj-lt"/>
              </a:rPr>
              <a:t>s2 = Val(Text4.Text)</a:t>
            </a:r>
            <a:endParaRPr lang="en-GB" sz="1600" dirty="0" smtClean="0">
              <a:latin typeface="+mj-lt"/>
            </a:endParaRPr>
          </a:p>
          <a:p>
            <a:r>
              <a:rPr lang="en-US" sz="1600" dirty="0" smtClean="0">
                <a:latin typeface="+mj-lt"/>
              </a:rPr>
              <a:t>ss2 = Text5.Text</a:t>
            </a:r>
            <a:endParaRPr lang="en-GB" sz="1600" dirty="0" smtClean="0">
              <a:latin typeface="+mj-lt"/>
            </a:endParaRPr>
          </a:p>
          <a:p>
            <a:r>
              <a:rPr lang="en-US" sz="1600" dirty="0" smtClean="0">
                <a:latin typeface="+mj-lt"/>
              </a:rPr>
              <a:t>n2 = Val(Text6.Text)</a:t>
            </a:r>
            <a:endParaRPr lang="en-GB" sz="1600" dirty="0" smtClean="0">
              <a:latin typeface="+mj-lt"/>
            </a:endParaRPr>
          </a:p>
          <a:p>
            <a:r>
              <a:rPr lang="en-US" sz="1600" dirty="0" smtClean="0">
                <a:latin typeface="+mj-lt"/>
              </a:rPr>
              <a:t>s3 = Val(Text7.Text)</a:t>
            </a:r>
            <a:endParaRPr lang="en-GB" sz="1600" dirty="0" smtClean="0">
              <a:latin typeface="+mj-lt"/>
            </a:endParaRPr>
          </a:p>
          <a:p>
            <a:r>
              <a:rPr lang="en-US" sz="1600" dirty="0" smtClean="0">
                <a:latin typeface="+mj-lt"/>
              </a:rPr>
              <a:t>ss3 = Text8.Text</a:t>
            </a:r>
            <a:endParaRPr lang="en-GB" sz="1600" dirty="0" smtClean="0">
              <a:latin typeface="+mj-lt"/>
            </a:endParaRPr>
          </a:p>
          <a:p>
            <a:r>
              <a:rPr lang="en-US" sz="1600" dirty="0" smtClean="0">
                <a:latin typeface="+mj-lt"/>
              </a:rPr>
              <a:t>n3 = Val(Text9.Text)</a:t>
            </a:r>
            <a:endParaRPr lang="en-GB" sz="1600" dirty="0" smtClean="0">
              <a:latin typeface="+mj-lt"/>
            </a:endParaRPr>
          </a:p>
          <a:p>
            <a:r>
              <a:rPr lang="en-US" sz="1600" dirty="0" smtClean="0">
                <a:latin typeface="+mj-lt"/>
              </a:rPr>
              <a:t>'--------- </a:t>
            </a:r>
            <a:r>
              <a:rPr lang="ar-SA" sz="1600" dirty="0" smtClean="0">
                <a:latin typeface="+mj-lt"/>
              </a:rPr>
              <a:t>جملة استدعاء الإقتران لحساب راتب أحمد</a:t>
            </a:r>
            <a:endParaRPr lang="en-GB" sz="1600" dirty="0" smtClean="0">
              <a:latin typeface="+mj-lt"/>
            </a:endParaRPr>
          </a:p>
          <a:p>
            <a:r>
              <a:rPr lang="en-US" sz="1600" dirty="0" smtClean="0">
                <a:latin typeface="+mj-lt"/>
              </a:rPr>
              <a:t>Label4.Caption = salary(s1, ss1, n1)</a:t>
            </a:r>
            <a:endParaRPr lang="en-GB" sz="1600" dirty="0" smtClean="0">
              <a:latin typeface="+mj-lt"/>
            </a:endParaRPr>
          </a:p>
          <a:p>
            <a:r>
              <a:rPr lang="en-US" sz="1600" dirty="0" smtClean="0">
                <a:latin typeface="+mj-lt"/>
              </a:rPr>
              <a:t>'---------  </a:t>
            </a:r>
            <a:r>
              <a:rPr lang="ar-SA" sz="1600" dirty="0" smtClean="0">
                <a:latin typeface="+mj-lt"/>
              </a:rPr>
              <a:t>جملة استدعاء الإقتران لحساب راتب علي</a:t>
            </a:r>
            <a:endParaRPr lang="en-GB" sz="1600" dirty="0" smtClean="0">
              <a:latin typeface="+mj-lt"/>
            </a:endParaRPr>
          </a:p>
          <a:p>
            <a:r>
              <a:rPr lang="en-US" sz="1600" dirty="0" smtClean="0">
                <a:latin typeface="+mj-lt"/>
              </a:rPr>
              <a:t>Label5.Caption = salary(s2, ss2, n2)</a:t>
            </a:r>
            <a:endParaRPr lang="en-GB" sz="1600" dirty="0" smtClean="0">
              <a:latin typeface="+mj-lt"/>
            </a:endParaRPr>
          </a:p>
          <a:p>
            <a:r>
              <a:rPr lang="en-US" sz="1600" dirty="0" smtClean="0">
                <a:latin typeface="+mj-lt"/>
              </a:rPr>
              <a:t>'--------  </a:t>
            </a:r>
            <a:r>
              <a:rPr lang="ar-SA" sz="1600" dirty="0" smtClean="0">
                <a:latin typeface="+mj-lt"/>
              </a:rPr>
              <a:t>جملة استدعاء الإقتران لحساب راتب مريم</a:t>
            </a:r>
            <a:endParaRPr lang="en-GB" sz="1600" dirty="0" smtClean="0">
              <a:latin typeface="+mj-lt"/>
            </a:endParaRPr>
          </a:p>
          <a:p>
            <a:r>
              <a:rPr lang="en-US" sz="1600" dirty="0" smtClean="0">
                <a:latin typeface="+mj-lt"/>
              </a:rPr>
              <a:t>Label6.Caption = salary(s3, ss3, n3)</a:t>
            </a:r>
            <a:endParaRPr lang="en-GB" sz="1600" dirty="0" smtClean="0">
              <a:latin typeface="+mj-lt"/>
            </a:endParaRPr>
          </a:p>
          <a:p>
            <a:r>
              <a:rPr lang="en-US" sz="1600" dirty="0" smtClean="0">
                <a:latin typeface="+mj-lt"/>
              </a:rPr>
              <a:t>End Sub</a:t>
            </a:r>
            <a:endParaRPr lang="en-GB" sz="1600" dirty="0" smtClean="0">
              <a:latin typeface="+mj-lt"/>
            </a:endParaRPr>
          </a:p>
          <a:p>
            <a:pPr algn="l"/>
            <a:endParaRPr lang="en-GB" sz="1600" dirty="0"/>
          </a:p>
        </p:txBody>
      </p:sp>
      <p:pic>
        <p:nvPicPr>
          <p:cNvPr id="5" name="Picture 226"/>
          <p:cNvPicPr>
            <a:picLocks noGrp="1"/>
          </p:cNvPicPr>
          <p:nvPr>
            <p:ph sz="half" idx="1"/>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038600" y="1524000"/>
            <a:ext cx="4971448" cy="4409581"/>
          </a:xfrm>
          <a:prstGeom prst="rect">
            <a:avLst/>
          </a:prstGeom>
          <a:noFill/>
          <a:ln>
            <a:noFill/>
          </a:ln>
          <a:extLst>
            <a:ext uri="{909E8E84-426E-40DD-AFC4-6F175D3DCCD1}">
              <a14:hiddenFill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solidFill>
                  <a:srgbClr val="FFFFFF" mc:Ignorable=""/>
                </a:solidFill>
              </a14:hiddenFill>
            </a:ext>
            <a:ext uri="{91240B29-F687-4F45-9708-019B960494DF}">
              <a14:hiddenLine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w="9525">
                <a:solidFill>
                  <a:srgbClr val="000000" mc:Ignorable=""/>
                </a:solidFill>
                <a:miter lim="800000"/>
                <a:headEnd/>
                <a:tailEnd/>
              </a14:hiddenLine>
            </a:ext>
          </a:extLst>
        </p:spPr>
      </p:pic>
      <p:sp>
        <p:nvSpPr>
          <p:cNvPr id="6" name="Rectangle 5"/>
          <p:cNvSpPr/>
          <p:nvPr/>
        </p:nvSpPr>
        <p:spPr>
          <a:xfrm>
            <a:off x="3352800" y="381000"/>
            <a:ext cx="1609735" cy="369332"/>
          </a:xfrm>
          <a:prstGeom prst="rect">
            <a:avLst/>
          </a:prstGeom>
          <a:solidFill>
            <a:schemeClr val="accent6">
              <a:lumMod val="40000"/>
              <a:lumOff val="60000"/>
            </a:schemeClr>
          </a:solidFill>
          <a:ln>
            <a:solidFill>
              <a:srgbClr val="FF0000"/>
            </a:solidFill>
          </a:ln>
        </p:spPr>
        <p:txBody>
          <a:bodyPr wrap="none">
            <a:spAutoFit/>
          </a:bodyPr>
          <a:lstStyle/>
          <a:p>
            <a:pPr algn="r" rtl="1"/>
            <a:r>
              <a:rPr lang="ar-SA" b="1" dirty="0" smtClean="0"/>
              <a:t>2- كتابة التعليمات </a:t>
            </a:r>
          </a:p>
        </p:txBody>
      </p:sp>
      <p:sp>
        <p:nvSpPr>
          <p:cNvPr id="7" name="Date Placeholder 6"/>
          <p:cNvSpPr>
            <a:spLocks noGrp="1"/>
          </p:cNvSpPr>
          <p:nvPr>
            <p:ph type="dt" sz="half" idx="10"/>
          </p:nvPr>
        </p:nvSpPr>
        <p:spPr/>
        <p:txBody>
          <a:bodyPr/>
          <a:lstStyle/>
          <a:p>
            <a:fld id="{74BFF2A2-386D-4B71-80EA-04AB91BE539E}" type="datetime1">
              <a:rPr lang="en-US" smtClean="0"/>
              <a:pPr/>
              <a:t>01-Jun-11</a:t>
            </a:fld>
            <a:endParaRPr lang="en-US"/>
          </a:p>
        </p:txBody>
      </p:sp>
      <p:sp>
        <p:nvSpPr>
          <p:cNvPr id="8" name="Slide Number Placeholder 7"/>
          <p:cNvSpPr>
            <a:spLocks noGrp="1"/>
          </p:cNvSpPr>
          <p:nvPr>
            <p:ph type="sldNum" sz="quarter" idx="12"/>
          </p:nvPr>
        </p:nvSpPr>
        <p:spPr/>
        <p:txBody>
          <a:bodyPr/>
          <a:lstStyle/>
          <a:p>
            <a:fld id="{728405A0-CC59-470C-873B-679805DFC862}" type="slidenum">
              <a:rPr lang="en-US" smtClean="0"/>
              <a:pPr/>
              <a:t>39</a:t>
            </a:fld>
            <a:endParaRPr lang="en-US"/>
          </a:p>
        </p:txBody>
      </p:sp>
    </p:spTree>
  </p:cSld>
  <p:clrMapOvr>
    <a:masterClrMapping/>
  </p:clrMapOvr>
  <p:transition advTm="0">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10" dur="2000" fill="hold"/>
                                        <p:tgtEl>
                                          <p:spTgt spid="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14" dur="2000" fill="hold"/>
                                        <p:tgtEl>
                                          <p:spTgt spid="6"/>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18" dur="2000" fill="hold"/>
                                        <p:tgtEl>
                                          <p:spTgt spid="3">
                                            <p:txEl>
                                              <p:pRg st="0" end="0"/>
                                            </p:tx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22" dur="2000" fill="hold"/>
                                        <p:tgtEl>
                                          <p:spTgt spid="3">
                                            <p:txEl>
                                              <p:pRg st="1" end="1"/>
                                            </p:txEl>
                                          </p:spTgt>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26" dur="2000" fill="hold"/>
                                        <p:tgtEl>
                                          <p:spTgt spid="3">
                                            <p:txEl>
                                              <p:pRg st="2" end="2"/>
                                            </p:txEl>
                                          </p:spTgt>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30" dur="2000" fill="hold"/>
                                        <p:tgtEl>
                                          <p:spTgt spid="3">
                                            <p:txEl>
                                              <p:pRg st="3" end="3"/>
                                            </p:txEl>
                                          </p:spTgt>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34" dur="2000" fill="hold"/>
                                        <p:tgtEl>
                                          <p:spTgt spid="3">
                                            <p:txEl>
                                              <p:pRg st="4" end="4"/>
                                            </p:txEl>
                                          </p:spTgt>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38" dur="2000" fill="hold"/>
                                        <p:tgtEl>
                                          <p:spTgt spid="3">
                                            <p:txEl>
                                              <p:pRg st="5" end="5"/>
                                            </p:txEl>
                                          </p:spTgt>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42" dur="2000" fill="hold"/>
                                        <p:tgtEl>
                                          <p:spTgt spid="3">
                                            <p:txEl>
                                              <p:pRg st="6" end="6"/>
                                            </p:txEl>
                                          </p:spTgt>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46" dur="2000" fill="hold"/>
                                        <p:tgtEl>
                                          <p:spTgt spid="3">
                                            <p:txEl>
                                              <p:pRg st="7" end="7"/>
                                            </p:txEl>
                                          </p:spTgt>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50" dur="2000" fill="hold"/>
                                        <p:tgtEl>
                                          <p:spTgt spid="3">
                                            <p:txEl>
                                              <p:pRg st="8" end="8"/>
                                            </p:txEl>
                                          </p:spTgt>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54" dur="2000" fill="hold"/>
                                        <p:tgtEl>
                                          <p:spTgt spid="3">
                                            <p:txEl>
                                              <p:pRg st="9" end="9"/>
                                            </p:txEl>
                                          </p:spTgt>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58" dur="2000" fill="hold"/>
                                        <p:tgtEl>
                                          <p:spTgt spid="3">
                                            <p:txEl>
                                              <p:pRg st="10" end="10"/>
                                            </p:txEl>
                                          </p:spTgt>
                                        </p:tgtEl>
                                        <p:attrNameLst>
                                          <p:attrName>ppt_x</p:attrName>
                                          <p:attrName>ppt_y</p:attrName>
                                        </p:attrNameLst>
                                      </p:cBhvr>
                                    </p:animMotion>
                                  </p:childTnLst>
                                </p:cTn>
                              </p:par>
                            </p:childTnLst>
                          </p:cTn>
                        </p:par>
                      </p:childTnLst>
                    </p:cTn>
                  </p:par>
                  <p:par>
                    <p:cTn id="59" fill="hold">
                      <p:stCondLst>
                        <p:cond delay="indefinite"/>
                      </p:stCondLst>
                      <p:childTnLst>
                        <p:par>
                          <p:cTn id="60" fill="hold">
                            <p:stCondLst>
                              <p:cond delay="0"/>
                            </p:stCondLst>
                            <p:childTnLst>
                              <p:par>
                                <p:cTn id="61"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62" dur="2000" fill="hold"/>
                                        <p:tgtEl>
                                          <p:spTgt spid="3">
                                            <p:txEl>
                                              <p:pRg st="11" end="11"/>
                                            </p:txEl>
                                          </p:spTgt>
                                        </p:tgtEl>
                                        <p:attrNameLst>
                                          <p:attrName>ppt_x</p:attrName>
                                          <p:attrName>ppt_y</p:attrName>
                                        </p:attrNameLst>
                                      </p:cBhvr>
                                    </p:animMotion>
                                  </p:childTnLst>
                                </p:cTn>
                              </p:par>
                            </p:childTnLst>
                          </p:cTn>
                        </p:par>
                      </p:childTnLst>
                    </p:cTn>
                  </p:par>
                  <p:par>
                    <p:cTn id="63" fill="hold">
                      <p:stCondLst>
                        <p:cond delay="indefinite"/>
                      </p:stCondLst>
                      <p:childTnLst>
                        <p:par>
                          <p:cTn id="64" fill="hold">
                            <p:stCondLst>
                              <p:cond delay="0"/>
                            </p:stCondLst>
                            <p:childTnLst>
                              <p:par>
                                <p:cTn id="65"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66" dur="2000" fill="hold"/>
                                        <p:tgtEl>
                                          <p:spTgt spid="3">
                                            <p:txEl>
                                              <p:pRg st="12" end="12"/>
                                            </p:txEl>
                                          </p:spTgt>
                                        </p:tgtEl>
                                        <p:attrNameLst>
                                          <p:attrName>ppt_x</p:attrName>
                                          <p:attrName>ppt_y</p:attrName>
                                        </p:attrNameLst>
                                      </p:cBhvr>
                                    </p:animMotion>
                                  </p:childTnLst>
                                </p:cTn>
                              </p:par>
                            </p:childTnLst>
                          </p:cTn>
                        </p:par>
                      </p:childTnLst>
                    </p:cTn>
                  </p:par>
                  <p:par>
                    <p:cTn id="67" fill="hold">
                      <p:stCondLst>
                        <p:cond delay="indefinite"/>
                      </p:stCondLst>
                      <p:childTnLst>
                        <p:par>
                          <p:cTn id="68" fill="hold">
                            <p:stCondLst>
                              <p:cond delay="0"/>
                            </p:stCondLst>
                            <p:childTnLst>
                              <p:par>
                                <p:cTn id="69"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70" dur="2000" fill="hold"/>
                                        <p:tgtEl>
                                          <p:spTgt spid="3">
                                            <p:txEl>
                                              <p:pRg st="13" end="13"/>
                                            </p:txEl>
                                          </p:spTgt>
                                        </p:tgtEl>
                                        <p:attrNameLst>
                                          <p:attrName>ppt_x</p:attrName>
                                          <p:attrName>ppt_y</p:attrName>
                                        </p:attrNameLst>
                                      </p:cBhvr>
                                    </p:animMotion>
                                  </p:childTnLst>
                                </p:cTn>
                              </p:par>
                            </p:childTnLst>
                          </p:cTn>
                        </p:par>
                      </p:childTnLst>
                    </p:cTn>
                  </p:par>
                  <p:par>
                    <p:cTn id="71" fill="hold">
                      <p:stCondLst>
                        <p:cond delay="indefinite"/>
                      </p:stCondLst>
                      <p:childTnLst>
                        <p:par>
                          <p:cTn id="72" fill="hold">
                            <p:stCondLst>
                              <p:cond delay="0"/>
                            </p:stCondLst>
                            <p:childTnLst>
                              <p:par>
                                <p:cTn id="73"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74" dur="2000" fill="hold"/>
                                        <p:tgtEl>
                                          <p:spTgt spid="3">
                                            <p:txEl>
                                              <p:pRg st="14" end="14"/>
                                            </p:txEl>
                                          </p:spTgt>
                                        </p:tgtEl>
                                        <p:attrNameLst>
                                          <p:attrName>ppt_x</p:attrName>
                                          <p:attrName>ppt_y</p:attrName>
                                        </p:attrNameLst>
                                      </p:cBhvr>
                                    </p:animMotion>
                                  </p:childTnLst>
                                </p:cTn>
                              </p:par>
                            </p:childTnLst>
                          </p:cTn>
                        </p:par>
                      </p:childTnLst>
                    </p:cTn>
                  </p:par>
                  <p:par>
                    <p:cTn id="75" fill="hold">
                      <p:stCondLst>
                        <p:cond delay="indefinite"/>
                      </p:stCondLst>
                      <p:childTnLst>
                        <p:par>
                          <p:cTn id="76" fill="hold">
                            <p:stCondLst>
                              <p:cond delay="0"/>
                            </p:stCondLst>
                            <p:childTnLst>
                              <p:par>
                                <p:cTn id="77"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78" dur="2000" fill="hold"/>
                                        <p:tgtEl>
                                          <p:spTgt spid="3">
                                            <p:txEl>
                                              <p:pRg st="15" end="15"/>
                                            </p:txEl>
                                          </p:spTgt>
                                        </p:tgtEl>
                                        <p:attrNameLst>
                                          <p:attrName>ppt_x</p:attrName>
                                          <p:attrName>ppt_y</p:attrName>
                                        </p:attrNameLst>
                                      </p:cBhvr>
                                    </p:animMotion>
                                  </p:childTnLst>
                                </p:cTn>
                              </p:par>
                            </p:childTnLst>
                          </p:cTn>
                        </p:par>
                      </p:childTnLst>
                    </p:cTn>
                  </p:par>
                  <p:par>
                    <p:cTn id="79" fill="hold">
                      <p:stCondLst>
                        <p:cond delay="indefinite"/>
                      </p:stCondLst>
                      <p:childTnLst>
                        <p:par>
                          <p:cTn id="80" fill="hold">
                            <p:stCondLst>
                              <p:cond delay="0"/>
                            </p:stCondLst>
                            <p:childTnLst>
                              <p:par>
                                <p:cTn id="81"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82" dur="2000" fill="hold"/>
                                        <p:tgtEl>
                                          <p:spTgt spid="3">
                                            <p:txEl>
                                              <p:pRg st="16" end="16"/>
                                            </p:txEl>
                                          </p:spTgt>
                                        </p:tgtEl>
                                        <p:attrNameLst>
                                          <p:attrName>ppt_x</p:attrName>
                                          <p:attrName>ppt_y</p:attrName>
                                        </p:attrNameLst>
                                      </p:cBhvr>
                                    </p:animMotion>
                                  </p:childTnLst>
                                </p:cTn>
                              </p:par>
                            </p:childTnLst>
                          </p:cTn>
                        </p:par>
                      </p:childTnLst>
                    </p:cTn>
                  </p:par>
                  <p:par>
                    <p:cTn id="83" fill="hold">
                      <p:stCondLst>
                        <p:cond delay="indefinite"/>
                      </p:stCondLst>
                      <p:childTnLst>
                        <p:par>
                          <p:cTn id="84" fill="hold">
                            <p:stCondLst>
                              <p:cond delay="0"/>
                            </p:stCondLst>
                            <p:childTnLst>
                              <p:par>
                                <p:cTn id="85"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86" dur="2000" fill="hold"/>
                                        <p:tgtEl>
                                          <p:spTgt spid="3">
                                            <p:txEl>
                                              <p:pRg st="17" end="17"/>
                                            </p:txEl>
                                          </p:spTgt>
                                        </p:tgtEl>
                                        <p:attrNameLst>
                                          <p:attrName>ppt_x</p:attrName>
                                          <p:attrName>ppt_y</p:attrName>
                                        </p:attrNameLst>
                                      </p:cBhvr>
                                    </p:animMotion>
                                  </p:childTnLst>
                                </p:cTn>
                              </p:par>
                            </p:childTnLst>
                          </p:cTn>
                        </p:par>
                      </p:childTnLst>
                    </p:cTn>
                  </p:par>
                  <p:par>
                    <p:cTn id="87" fill="hold">
                      <p:stCondLst>
                        <p:cond delay="indefinite"/>
                      </p:stCondLst>
                      <p:childTnLst>
                        <p:par>
                          <p:cTn id="88" fill="hold">
                            <p:stCondLst>
                              <p:cond delay="0"/>
                            </p:stCondLst>
                            <p:childTnLst>
                              <p:par>
                                <p:cTn id="89"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90" dur="2000" fill="hold"/>
                                        <p:tgtEl>
                                          <p:spTgt spid="3">
                                            <p:txEl>
                                              <p:pRg st="18" end="18"/>
                                            </p:txEl>
                                          </p:spTgt>
                                        </p:tgtEl>
                                        <p:attrNameLst>
                                          <p:attrName>ppt_x</p:attrName>
                                          <p:attrName>ppt_y</p:attrName>
                                        </p:attrNameLst>
                                      </p:cBhvr>
                                    </p:animMotion>
                                  </p:childTnLst>
                                </p:cTn>
                              </p:par>
                            </p:childTnLst>
                          </p:cTn>
                        </p:par>
                      </p:childTnLst>
                    </p:cTn>
                  </p:par>
                  <p:par>
                    <p:cTn id="91" fill="hold">
                      <p:stCondLst>
                        <p:cond delay="indefinite"/>
                      </p:stCondLst>
                      <p:childTnLst>
                        <p:par>
                          <p:cTn id="92" fill="hold">
                            <p:stCondLst>
                              <p:cond delay="0"/>
                            </p:stCondLst>
                            <p:childTnLst>
                              <p:par>
                                <p:cTn id="93"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94" dur="2000" fill="hold"/>
                                        <p:tgtEl>
                                          <p:spTgt spid="3">
                                            <p:txEl>
                                              <p:pRg st="19" end="19"/>
                                            </p:txEl>
                                          </p:spTgt>
                                        </p:tgtEl>
                                        <p:attrNameLst>
                                          <p:attrName>ppt_x</p:attrName>
                                          <p:attrName>ppt_y</p:attrName>
                                        </p:attrNameLst>
                                      </p:cBhvr>
                                    </p:animMotion>
                                  </p:childTnLst>
                                </p:cTn>
                              </p:par>
                            </p:childTnLst>
                          </p:cTn>
                        </p:par>
                      </p:childTnLst>
                    </p:cTn>
                  </p:par>
                  <p:par>
                    <p:cTn id="95" fill="hold">
                      <p:stCondLst>
                        <p:cond delay="indefinite"/>
                      </p:stCondLst>
                      <p:childTnLst>
                        <p:par>
                          <p:cTn id="96" fill="hold">
                            <p:stCondLst>
                              <p:cond delay="0"/>
                            </p:stCondLst>
                            <p:childTnLst>
                              <p:par>
                                <p:cTn id="97"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98" dur="2000" fill="hold"/>
                                        <p:tgtEl>
                                          <p:spTgt spid="3">
                                            <p:txEl>
                                              <p:pRg st="20" end="20"/>
                                            </p:txEl>
                                          </p:spTgt>
                                        </p:tgtEl>
                                        <p:attrNameLst>
                                          <p:attrName>ppt_x</p:attrName>
                                          <p:attrName>ppt_y</p:attrName>
                                        </p:attrNameLst>
                                      </p:cBhvr>
                                    </p:animMotion>
                                  </p:childTnLst>
                                </p:cTn>
                              </p:par>
                            </p:childTnLst>
                          </p:cTn>
                        </p:par>
                      </p:childTnLst>
                    </p:cTn>
                  </p:par>
                  <p:par>
                    <p:cTn id="99" fill="hold">
                      <p:stCondLst>
                        <p:cond delay="indefinite"/>
                      </p:stCondLst>
                      <p:childTnLst>
                        <p:par>
                          <p:cTn id="100" fill="hold">
                            <p:stCondLst>
                              <p:cond delay="0"/>
                            </p:stCondLst>
                            <p:childTnLst>
                              <p:par>
                                <p:cTn id="101"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102" dur="2000" fill="hold"/>
                                        <p:tgtEl>
                                          <p:spTgt spid="3">
                                            <p:txEl>
                                              <p:pRg st="21" end="2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u="sng" dirty="0" smtClean="0"/>
              <a:t>مثال 1</a:t>
            </a:r>
            <a:endParaRPr lang="en-US" dirty="0"/>
          </a:p>
        </p:txBody>
      </p:sp>
      <p:sp>
        <p:nvSpPr>
          <p:cNvPr id="3" name="Content Placeholder 2"/>
          <p:cNvSpPr>
            <a:spLocks noGrp="1"/>
          </p:cNvSpPr>
          <p:nvPr>
            <p:ph idx="1"/>
          </p:nvPr>
        </p:nvSpPr>
        <p:spPr/>
        <p:txBody>
          <a:bodyPr/>
          <a:lstStyle/>
          <a:p>
            <a:pPr algn="r" rtl="1"/>
            <a:r>
              <a:rPr lang="ar-SA" dirty="0" smtClean="0"/>
              <a:t>أكتب برنامجاً بلغة </a:t>
            </a:r>
            <a:r>
              <a:rPr lang="en-US" dirty="0" smtClean="0"/>
              <a:t>VB</a:t>
            </a:r>
            <a:r>
              <a:rPr lang="ar-SA" dirty="0" smtClean="0"/>
              <a:t> يستقبل نصف قطر اسطوانة وارتفاعها من لوحة المفاتيح ويحسب </a:t>
            </a:r>
            <a:r>
              <a:rPr lang="ar-SA" dirty="0" smtClean="0">
                <a:solidFill>
                  <a:srgbClr val="FF0000"/>
                </a:solidFill>
              </a:rPr>
              <a:t>حجم الأسطوانة </a:t>
            </a:r>
            <a:r>
              <a:rPr lang="ar-SA" dirty="0" smtClean="0">
                <a:solidFill>
                  <a:srgbClr val="C00000"/>
                </a:solidFill>
              </a:rPr>
              <a:t>ومساحتها الجانبية </a:t>
            </a:r>
            <a:r>
              <a:rPr lang="ar-SA" dirty="0" smtClean="0">
                <a:solidFill>
                  <a:srgbClr val="FF9900"/>
                </a:solidFill>
              </a:rPr>
              <a:t>ومساحتها الكلية</a:t>
            </a:r>
            <a:r>
              <a:rPr lang="ar-SA" dirty="0" smtClean="0"/>
              <a:t>، وعرضها على الشاشة .</a:t>
            </a:r>
            <a:endParaRPr lang="en-US" dirty="0" smtClean="0"/>
          </a:p>
          <a:p>
            <a:pPr algn="r" rtl="1"/>
            <a:r>
              <a:rPr lang="ar-SA" b="1" dirty="0" smtClean="0"/>
              <a:t>الحل</a:t>
            </a:r>
            <a:r>
              <a:rPr lang="ar-SA" dirty="0" smtClean="0"/>
              <a:t> : </a:t>
            </a:r>
          </a:p>
          <a:p>
            <a:pPr lvl="0" algn="r" rtl="1">
              <a:buNone/>
            </a:pPr>
            <a:r>
              <a:rPr lang="ar-SA" dirty="0" smtClean="0"/>
              <a:t>1- تصميم واجهة البرنامج</a:t>
            </a:r>
          </a:p>
          <a:p>
            <a:pPr lvl="0" algn="r" rtl="1">
              <a:buNone/>
            </a:pPr>
            <a:r>
              <a:rPr lang="ar-SA" dirty="0" smtClean="0"/>
              <a:t>2- ضبط الخصائص : </a:t>
            </a:r>
            <a:r>
              <a:rPr lang="ar-SA" sz="2400" dirty="0" smtClean="0"/>
              <a:t>من خلال نافذة الخصائص لكل من </a:t>
            </a:r>
            <a:r>
              <a:rPr lang="en-US" sz="2400" dirty="0" smtClean="0"/>
              <a:t>Label</a:t>
            </a:r>
            <a:r>
              <a:rPr lang="en-US" sz="2400" dirty="0" smtClean="0">
                <a:solidFill>
                  <a:srgbClr val="FF0000"/>
                </a:solidFill>
              </a:rPr>
              <a:t>1</a:t>
            </a:r>
            <a:r>
              <a:rPr lang="en-US" sz="2400" dirty="0" smtClean="0"/>
              <a:t>,Label</a:t>
            </a:r>
            <a:r>
              <a:rPr lang="en-US" sz="2400" dirty="0" smtClean="0">
                <a:solidFill>
                  <a:srgbClr val="FF0000"/>
                </a:solidFill>
              </a:rPr>
              <a:t>2</a:t>
            </a:r>
            <a:r>
              <a:rPr lang="en-US" sz="2400" dirty="0" smtClean="0"/>
              <a:t>, &amp; Label3 </a:t>
            </a:r>
            <a:r>
              <a:rPr lang="ar-SA" sz="2400" dirty="0" smtClean="0"/>
              <a:t> نغير الخاصية </a:t>
            </a:r>
            <a:r>
              <a:rPr lang="en-US" sz="2400" dirty="0" err="1" smtClean="0">
                <a:solidFill>
                  <a:srgbClr val="FF0000"/>
                </a:solidFill>
              </a:rPr>
              <a:t>BorderStyle</a:t>
            </a:r>
            <a:r>
              <a:rPr lang="ar-SA" sz="2400" dirty="0" smtClean="0"/>
              <a:t> بإعطائها القيمة الجديدة  لإظهار حدود حولها، كما نحدد محتويات من خلال الخاصية ( </a:t>
            </a:r>
            <a:r>
              <a:rPr lang="en-US" sz="2400" dirty="0" smtClean="0">
                <a:solidFill>
                  <a:srgbClr val="FF0000"/>
                </a:solidFill>
              </a:rPr>
              <a:t>Caption</a:t>
            </a:r>
            <a:r>
              <a:rPr lang="ar-SA" sz="2400" dirty="0" smtClean="0"/>
              <a:t> ) وأشكال الأيقونات في جميع النموذج كما في الشكل التالي :</a:t>
            </a:r>
            <a:endParaRPr lang="en-US" sz="2400" dirty="0" smtClean="0"/>
          </a:p>
          <a:p>
            <a:pPr algn="r" rtl="1">
              <a:buNone/>
            </a:pPr>
            <a:endParaRPr lang="en-US" dirty="0"/>
          </a:p>
        </p:txBody>
      </p:sp>
      <p:sp>
        <p:nvSpPr>
          <p:cNvPr id="4" name="Date Placeholder 3"/>
          <p:cNvSpPr>
            <a:spLocks noGrp="1"/>
          </p:cNvSpPr>
          <p:nvPr>
            <p:ph type="dt" sz="half" idx="10"/>
          </p:nvPr>
        </p:nvSpPr>
        <p:spPr/>
        <p:txBody>
          <a:bodyPr/>
          <a:lstStyle/>
          <a:p>
            <a:fld id="{607E4956-B112-458E-91DC-5D06602EDBF5}" type="datetime1">
              <a:rPr lang="en-US" smtClean="0"/>
              <a:pPr/>
              <a:t>01-Jun-11</a:t>
            </a:fld>
            <a:endParaRPr lang="en-US"/>
          </a:p>
        </p:txBody>
      </p:sp>
      <p:sp>
        <p:nvSpPr>
          <p:cNvPr id="5" name="Slide Number Placeholder 4"/>
          <p:cNvSpPr>
            <a:spLocks noGrp="1"/>
          </p:cNvSpPr>
          <p:nvPr>
            <p:ph type="sldNum" sz="quarter" idx="12"/>
          </p:nvPr>
        </p:nvSpPr>
        <p:spPr/>
        <p:txBody>
          <a:bodyPr/>
          <a:lstStyle/>
          <a:p>
            <a:fld id="{728405A0-CC59-470C-873B-679805DFC862}"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2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8"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9" dur="2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0" dur="2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Scale>
                                      <p:cBhvr>
                                        <p:cTn id="26" dur="3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3000" decel="50000" fill="hold">
                                          <p:stCondLst>
                                            <p:cond delay="0"/>
                                          </p:stCondLst>
                                        </p:cTn>
                                        <p:tgtEl>
                                          <p:spTgt spid="3">
                                            <p:txEl>
                                              <p:pRg st="2" end="2"/>
                                            </p:txEl>
                                          </p:spTgt>
                                        </p:tgtEl>
                                        <p:attrNameLst>
                                          <p:attrName>ppt_x</p:attrName>
                                          <p:attrName>ppt_y</p:attrName>
                                        </p:attrNameLst>
                                      </p:cBhvr>
                                    </p:animMotion>
                                    <p:animEffect transition="in" filter="fade">
                                      <p:cBhvr>
                                        <p:cTn id="28" dur="3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diamond(in)">
                                      <p:cBhvr>
                                        <p:cTn id="33"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953000" y="457200"/>
            <a:ext cx="1981200" cy="1162050"/>
          </a:xfrm>
        </p:spPr>
        <p:txBody>
          <a:bodyPr/>
          <a:lstStyle/>
          <a:p>
            <a:pPr algn="r" rtl="1"/>
            <a:r>
              <a:rPr lang="ar-SA" b="1" dirty="0" smtClean="0"/>
              <a:t>زر الخروج</a:t>
            </a:r>
            <a:br>
              <a:rPr lang="ar-SA" b="1" dirty="0" smtClean="0"/>
            </a:br>
            <a:r>
              <a:rPr lang="ar-SA" b="1" dirty="0" smtClean="0"/>
              <a:t>الاقتران</a:t>
            </a:r>
            <a:br>
              <a:rPr lang="ar-SA" b="1" dirty="0" smtClean="0"/>
            </a:br>
            <a:r>
              <a:rPr lang="ar-SA" b="1" dirty="0" smtClean="0"/>
              <a:t> مخرجات افتراضية</a:t>
            </a:r>
            <a:endParaRPr lang="en-GB" b="1" dirty="0"/>
          </a:p>
        </p:txBody>
      </p:sp>
      <p:sp>
        <p:nvSpPr>
          <p:cNvPr id="3" name="عنصر نائب للنص 2"/>
          <p:cNvSpPr>
            <a:spLocks noGrp="1"/>
          </p:cNvSpPr>
          <p:nvPr>
            <p:ph type="body" idx="2"/>
          </p:nvPr>
        </p:nvSpPr>
        <p:spPr>
          <a:xfrm>
            <a:off x="685800" y="685800"/>
            <a:ext cx="3200400" cy="5562600"/>
          </a:xfrm>
        </p:spPr>
        <p:txBody>
          <a:bodyPr/>
          <a:lstStyle/>
          <a:p>
            <a:r>
              <a:rPr lang="en-US" dirty="0" smtClean="0"/>
              <a:t>Private Sub Command2_Click()</a:t>
            </a:r>
            <a:endParaRPr lang="en-GB" dirty="0" smtClean="0"/>
          </a:p>
          <a:p>
            <a:r>
              <a:rPr lang="en-US" dirty="0" smtClean="0"/>
              <a:t>End</a:t>
            </a:r>
            <a:endParaRPr lang="en-GB" dirty="0" smtClean="0"/>
          </a:p>
          <a:p>
            <a:r>
              <a:rPr lang="en-US" dirty="0" smtClean="0"/>
              <a:t>End Sub</a:t>
            </a:r>
            <a:endParaRPr lang="ar-SA" dirty="0" smtClean="0"/>
          </a:p>
          <a:p>
            <a:endParaRPr lang="en-GB" dirty="0" smtClean="0"/>
          </a:p>
          <a:p>
            <a:r>
              <a:rPr lang="en-US" dirty="0" smtClean="0"/>
              <a:t>'</a:t>
            </a:r>
            <a:r>
              <a:rPr lang="ar-SA" sz="1600" b="1" u="sng" dirty="0" smtClean="0"/>
              <a:t>اقتران حساب الراتب</a:t>
            </a:r>
          </a:p>
          <a:p>
            <a:endParaRPr lang="en-GB" dirty="0" smtClean="0"/>
          </a:p>
          <a:p>
            <a:r>
              <a:rPr lang="en-US" sz="1600" dirty="0" smtClean="0"/>
              <a:t>Public Function salary(</a:t>
            </a:r>
            <a:r>
              <a:rPr lang="en-US" sz="1600" dirty="0" err="1" smtClean="0"/>
              <a:t>ByVal</a:t>
            </a:r>
            <a:r>
              <a:rPr lang="en-US" sz="1600" dirty="0" smtClean="0"/>
              <a:t>  s As Double, </a:t>
            </a:r>
            <a:r>
              <a:rPr lang="en-US" sz="1600" dirty="0" err="1" smtClean="0"/>
              <a:t>ByVal</a:t>
            </a:r>
            <a:r>
              <a:rPr lang="en-US" sz="1600" dirty="0" smtClean="0"/>
              <a:t>  </a:t>
            </a:r>
            <a:r>
              <a:rPr lang="en-US" sz="1600" dirty="0" err="1" smtClean="0"/>
              <a:t>ss</a:t>
            </a:r>
            <a:r>
              <a:rPr lang="en-US" sz="1600" dirty="0" smtClean="0"/>
              <a:t> As String, </a:t>
            </a:r>
            <a:r>
              <a:rPr lang="en-US" sz="1600" dirty="0" err="1" smtClean="0"/>
              <a:t>ByVal</a:t>
            </a:r>
            <a:r>
              <a:rPr lang="en-US" sz="1600" dirty="0" smtClean="0"/>
              <a:t>  n As Integer) As Double</a:t>
            </a:r>
            <a:endParaRPr lang="en-GB" sz="1600" dirty="0" smtClean="0"/>
          </a:p>
          <a:p>
            <a:r>
              <a:rPr lang="en-US" sz="1600" dirty="0" smtClean="0"/>
              <a:t>Dim tax, </a:t>
            </a:r>
            <a:r>
              <a:rPr lang="en-US" sz="1600" dirty="0" err="1" smtClean="0"/>
              <a:t>ttax</a:t>
            </a:r>
            <a:r>
              <a:rPr lang="en-US" sz="1600" dirty="0" smtClean="0"/>
              <a:t> As Double</a:t>
            </a:r>
            <a:endParaRPr lang="en-GB" sz="1600" dirty="0" smtClean="0"/>
          </a:p>
          <a:p>
            <a:r>
              <a:rPr lang="en-US" sz="1600" dirty="0" smtClean="0"/>
              <a:t>If </a:t>
            </a:r>
            <a:r>
              <a:rPr lang="en-US" sz="1600" dirty="0" err="1" smtClean="0"/>
              <a:t>ss</a:t>
            </a:r>
            <a:r>
              <a:rPr lang="en-US" sz="1600" dirty="0" smtClean="0"/>
              <a:t> = "s" Then</a:t>
            </a:r>
            <a:endParaRPr lang="en-GB" sz="1600" dirty="0" smtClean="0"/>
          </a:p>
          <a:p>
            <a:r>
              <a:rPr lang="en-US" sz="1600" dirty="0" smtClean="0"/>
              <a:t>    tax = 0</a:t>
            </a:r>
            <a:endParaRPr lang="en-GB" sz="1600" dirty="0" smtClean="0"/>
          </a:p>
          <a:p>
            <a:r>
              <a:rPr lang="en-US" sz="1600" dirty="0" smtClean="0"/>
              <a:t>Else</a:t>
            </a:r>
            <a:endParaRPr lang="en-GB" sz="1600" dirty="0" smtClean="0"/>
          </a:p>
          <a:p>
            <a:r>
              <a:rPr lang="en-US" sz="1600" dirty="0" smtClean="0"/>
              <a:t>    tax = s * 0.01 * (1 + n)</a:t>
            </a:r>
            <a:endParaRPr lang="en-GB" sz="1600" dirty="0" smtClean="0"/>
          </a:p>
          <a:p>
            <a:r>
              <a:rPr lang="en-US" sz="1600" dirty="0" smtClean="0"/>
              <a:t>End If</a:t>
            </a:r>
            <a:endParaRPr lang="en-GB" sz="1600" dirty="0" smtClean="0"/>
          </a:p>
          <a:p>
            <a:r>
              <a:rPr lang="en-US" sz="1600" dirty="0" err="1" smtClean="0"/>
              <a:t>ttax</a:t>
            </a:r>
            <a:r>
              <a:rPr lang="en-US" sz="1600" dirty="0" smtClean="0"/>
              <a:t> = (s - tax) * 0.2</a:t>
            </a:r>
            <a:endParaRPr lang="en-GB" sz="1600" dirty="0" smtClean="0"/>
          </a:p>
          <a:p>
            <a:r>
              <a:rPr lang="en-US" sz="1600" dirty="0" smtClean="0"/>
              <a:t>salary = s - </a:t>
            </a:r>
            <a:r>
              <a:rPr lang="en-US" sz="1600" dirty="0" err="1" smtClean="0"/>
              <a:t>ttax</a:t>
            </a:r>
            <a:endParaRPr lang="en-GB" sz="1600" dirty="0" smtClean="0"/>
          </a:p>
          <a:p>
            <a:r>
              <a:rPr lang="en-US" sz="1600" dirty="0" smtClean="0"/>
              <a:t>End Function</a:t>
            </a:r>
            <a:endParaRPr lang="en-GB" sz="1600" dirty="0" smtClean="0"/>
          </a:p>
          <a:p>
            <a:endParaRPr lang="en-GB" dirty="0"/>
          </a:p>
        </p:txBody>
      </p:sp>
      <p:pic>
        <p:nvPicPr>
          <p:cNvPr id="5" name="Picture 228"/>
          <p:cNvPicPr>
            <a:picLocks noGrp="1"/>
          </p:cNvPicPr>
          <p:nvPr>
            <p:ph sz="half" idx="1"/>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962400" y="1905001"/>
            <a:ext cx="4953000" cy="4191000"/>
          </a:xfrm>
          <a:prstGeom prst="rect">
            <a:avLst/>
          </a:prstGeom>
          <a:noFill/>
          <a:ln>
            <a:noFill/>
          </a:ln>
          <a:extLst>
            <a:ext uri="{909E8E84-426E-40DD-AFC4-6F175D3DCCD1}">
              <a14:hiddenFill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solidFill>
                  <a:srgbClr val="FFFFFF" mc:Ignorable=""/>
                </a:solidFill>
              </a14:hiddenFill>
            </a:ext>
            <a:ext uri="{91240B29-F687-4F45-9708-019B960494DF}">
              <a14:hiddenLine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w="9525">
                <a:solidFill>
                  <a:srgbClr val="000000" mc:Ignorable=""/>
                </a:solidFill>
                <a:miter lim="800000"/>
                <a:headEnd/>
                <a:tailEnd/>
              </a14:hiddenLine>
            </a:ext>
          </a:extLst>
        </p:spPr>
      </p:pic>
      <p:cxnSp>
        <p:nvCxnSpPr>
          <p:cNvPr id="7" name="رابط كسهم مستقيم 6"/>
          <p:cNvCxnSpPr/>
          <p:nvPr/>
        </p:nvCxnSpPr>
        <p:spPr>
          <a:xfrm rot="10800000" flipV="1">
            <a:off x="3505200" y="685800"/>
            <a:ext cx="2362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rot="10800000" flipV="1">
            <a:off x="2286000" y="990600"/>
            <a:ext cx="38100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rot="5400000">
            <a:off x="6210300" y="17907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fld id="{CB072136-5EF0-4FB5-930E-12C8C59D10D3}" type="datetime1">
              <a:rPr lang="en-US" smtClean="0"/>
              <a:pPr/>
              <a:t>01-Jun-11</a:t>
            </a:fld>
            <a:endParaRPr lang="en-US"/>
          </a:p>
        </p:txBody>
      </p:sp>
      <p:sp>
        <p:nvSpPr>
          <p:cNvPr id="10" name="Slide Number Placeholder 9"/>
          <p:cNvSpPr>
            <a:spLocks noGrp="1"/>
          </p:cNvSpPr>
          <p:nvPr>
            <p:ph type="sldNum" sz="quarter" idx="12"/>
          </p:nvPr>
        </p:nvSpPr>
        <p:spPr/>
        <p:txBody>
          <a:bodyPr/>
          <a:lstStyle/>
          <a:p>
            <a:fld id="{728405A0-CC59-470C-873B-679805DFC862}" type="slidenum">
              <a:rPr lang="en-US" smtClean="0"/>
              <a:pPr/>
              <a:t>40</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Scale>
                                      <p:cBhvr>
                                        <p:cTn id="2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
                                        </p:tgtEl>
                                        <p:attrNameLst>
                                          <p:attrName>ppt_x</p:attrName>
                                          <p:attrName>ppt_y</p:attrName>
                                        </p:attrNameLst>
                                      </p:cBhvr>
                                    </p:animMotion>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3">
                                            <p:txEl>
                                              <p:pRg st="0" end="0"/>
                                            </p:txEl>
                                          </p:spTgt>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3">
                                            <p:txEl>
                                              <p:pRg st="1" end="1"/>
                                            </p:txEl>
                                          </p:spTgt>
                                        </p:tgtEl>
                                        <p:attrNameLst>
                                          <p:attrName>r</p:attrName>
                                        </p:attrNameLst>
                                      </p:cBhvr>
                                    </p:animRot>
                                  </p:childTnLst>
                                </p:cTn>
                              </p:par>
                              <p:par>
                                <p:cTn id="34" presetID="8" presetClass="emph" presetSubtype="0" fill="hold" nodeType="withEffect">
                                  <p:stCondLst>
                                    <p:cond delay="0"/>
                                  </p:stCondLst>
                                  <p:childTnLst>
                                    <p:animRot by="21600000">
                                      <p:cBhvr>
                                        <p:cTn id="35" dur="2000" fill="hold"/>
                                        <p:tgtEl>
                                          <p:spTgt spid="3">
                                            <p:txEl>
                                              <p:pRg st="2" end="2"/>
                                            </p:txEl>
                                          </p:spTgt>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grpId="1" nodeType="clickEffect">
                                  <p:stCondLst>
                                    <p:cond delay="0"/>
                                  </p:stCondLst>
                                  <p:childTnLst>
                                    <p:animRot by="21600000">
                                      <p:cBhvr>
                                        <p:cTn id="39" dur="2000" fill="hold"/>
                                        <p:tgtEl>
                                          <p:spTgt spid="2"/>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2"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Scale>
                                      <p:cBhvr>
                                        <p:cTn id="4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9"/>
                                        </p:tgtEl>
                                        <p:attrNameLst>
                                          <p:attrName>ppt_x</p:attrName>
                                          <p:attrName>ppt_y</p:attrName>
                                        </p:attrNameLst>
                                      </p:cBhvr>
                                    </p:animMotion>
                                    <p:animEffect transition="in" filter="fade">
                                      <p:cBhvr>
                                        <p:cTn id="46" dur="10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21600000">
                                      <p:cBhvr>
                                        <p:cTn id="50" dur="2000" fill="hold"/>
                                        <p:tgtEl>
                                          <p:spTgt spid="3">
                                            <p:txEl>
                                              <p:pRg st="4" end="4"/>
                                            </p:txEl>
                                          </p:spTgt>
                                        </p:tgtEl>
                                        <p:attrNameLst>
                                          <p:attrName>r</p:attrName>
                                        </p:attrNameLst>
                                      </p:cBhvr>
                                    </p:animRot>
                                  </p:childTnLst>
                                </p:cTn>
                              </p:par>
                              <p:par>
                                <p:cTn id="51" presetID="8" presetClass="emph" presetSubtype="0" fill="hold" nodeType="withEffect">
                                  <p:stCondLst>
                                    <p:cond delay="0"/>
                                  </p:stCondLst>
                                  <p:childTnLst>
                                    <p:animRot by="21600000">
                                      <p:cBhvr>
                                        <p:cTn id="52" dur="2000" fill="hold"/>
                                        <p:tgtEl>
                                          <p:spTgt spid="3">
                                            <p:txEl>
                                              <p:pRg st="6" end="6"/>
                                            </p:txEl>
                                          </p:spTgt>
                                        </p:tgtEl>
                                        <p:attrNameLst>
                                          <p:attrName>r</p:attrName>
                                        </p:attrNameLst>
                                      </p:cBhvr>
                                    </p:animRot>
                                  </p:childTnLst>
                                </p:cTn>
                              </p:par>
                              <p:par>
                                <p:cTn id="53" presetID="8" presetClass="emph" presetSubtype="0" fill="hold" nodeType="withEffect">
                                  <p:stCondLst>
                                    <p:cond delay="0"/>
                                  </p:stCondLst>
                                  <p:childTnLst>
                                    <p:animRot by="21600000">
                                      <p:cBhvr>
                                        <p:cTn id="54" dur="2000" fill="hold"/>
                                        <p:tgtEl>
                                          <p:spTgt spid="3">
                                            <p:txEl>
                                              <p:pRg st="7" end="7"/>
                                            </p:txEl>
                                          </p:spTgt>
                                        </p:tgtEl>
                                        <p:attrNameLst>
                                          <p:attrName>r</p:attrName>
                                        </p:attrNameLst>
                                      </p:cBhvr>
                                    </p:animRot>
                                  </p:childTnLst>
                                </p:cTn>
                              </p:par>
                              <p:par>
                                <p:cTn id="55" presetID="8" presetClass="emph" presetSubtype="0" fill="hold" nodeType="withEffect">
                                  <p:stCondLst>
                                    <p:cond delay="0"/>
                                  </p:stCondLst>
                                  <p:childTnLst>
                                    <p:animRot by="21600000">
                                      <p:cBhvr>
                                        <p:cTn id="56" dur="2000" fill="hold"/>
                                        <p:tgtEl>
                                          <p:spTgt spid="3">
                                            <p:txEl>
                                              <p:pRg st="8" end="8"/>
                                            </p:txEl>
                                          </p:spTgt>
                                        </p:tgtEl>
                                        <p:attrNameLst>
                                          <p:attrName>r</p:attrName>
                                        </p:attrNameLst>
                                      </p:cBhvr>
                                    </p:animRot>
                                  </p:childTnLst>
                                </p:cTn>
                              </p:par>
                              <p:par>
                                <p:cTn id="57" presetID="8" presetClass="emph" presetSubtype="0" fill="hold" nodeType="withEffect">
                                  <p:stCondLst>
                                    <p:cond delay="0"/>
                                  </p:stCondLst>
                                  <p:childTnLst>
                                    <p:animRot by="21600000">
                                      <p:cBhvr>
                                        <p:cTn id="58" dur="2000" fill="hold"/>
                                        <p:tgtEl>
                                          <p:spTgt spid="3">
                                            <p:txEl>
                                              <p:pRg st="9" end="9"/>
                                            </p:txEl>
                                          </p:spTgt>
                                        </p:tgtEl>
                                        <p:attrNameLst>
                                          <p:attrName>r</p:attrName>
                                        </p:attrNameLst>
                                      </p:cBhvr>
                                    </p:animRot>
                                  </p:childTnLst>
                                </p:cTn>
                              </p:par>
                              <p:par>
                                <p:cTn id="59" presetID="8" presetClass="emph" presetSubtype="0" fill="hold" nodeType="withEffect">
                                  <p:stCondLst>
                                    <p:cond delay="0"/>
                                  </p:stCondLst>
                                  <p:childTnLst>
                                    <p:animRot by="21600000">
                                      <p:cBhvr>
                                        <p:cTn id="60" dur="2000" fill="hold"/>
                                        <p:tgtEl>
                                          <p:spTgt spid="3">
                                            <p:txEl>
                                              <p:pRg st="10" end="10"/>
                                            </p:txEl>
                                          </p:spTgt>
                                        </p:tgtEl>
                                        <p:attrNameLst>
                                          <p:attrName>r</p:attrName>
                                        </p:attrNameLst>
                                      </p:cBhvr>
                                    </p:animRot>
                                  </p:childTnLst>
                                </p:cTn>
                              </p:par>
                              <p:par>
                                <p:cTn id="61" presetID="8" presetClass="emph" presetSubtype="0" fill="hold" nodeType="withEffect">
                                  <p:stCondLst>
                                    <p:cond delay="0"/>
                                  </p:stCondLst>
                                  <p:childTnLst>
                                    <p:animRot by="21600000">
                                      <p:cBhvr>
                                        <p:cTn id="62" dur="2000" fill="hold"/>
                                        <p:tgtEl>
                                          <p:spTgt spid="3">
                                            <p:txEl>
                                              <p:pRg st="11" end="11"/>
                                            </p:txEl>
                                          </p:spTgt>
                                        </p:tgtEl>
                                        <p:attrNameLst>
                                          <p:attrName>r</p:attrName>
                                        </p:attrNameLst>
                                      </p:cBhvr>
                                    </p:animRot>
                                  </p:childTnLst>
                                </p:cTn>
                              </p:par>
                              <p:par>
                                <p:cTn id="63" presetID="8" presetClass="emph" presetSubtype="0" fill="hold" nodeType="withEffect">
                                  <p:stCondLst>
                                    <p:cond delay="0"/>
                                  </p:stCondLst>
                                  <p:childTnLst>
                                    <p:animRot by="21600000">
                                      <p:cBhvr>
                                        <p:cTn id="64" dur="2000" fill="hold"/>
                                        <p:tgtEl>
                                          <p:spTgt spid="3">
                                            <p:txEl>
                                              <p:pRg st="12" end="12"/>
                                            </p:txEl>
                                          </p:spTgt>
                                        </p:tgtEl>
                                        <p:attrNameLst>
                                          <p:attrName>r</p:attrName>
                                        </p:attrNameLst>
                                      </p:cBhvr>
                                    </p:animRot>
                                  </p:childTnLst>
                                </p:cTn>
                              </p:par>
                              <p:par>
                                <p:cTn id="65" presetID="8" presetClass="emph" presetSubtype="0" fill="hold" nodeType="withEffect">
                                  <p:stCondLst>
                                    <p:cond delay="0"/>
                                  </p:stCondLst>
                                  <p:childTnLst>
                                    <p:animRot by="21600000">
                                      <p:cBhvr>
                                        <p:cTn id="66" dur="2000" fill="hold"/>
                                        <p:tgtEl>
                                          <p:spTgt spid="3">
                                            <p:txEl>
                                              <p:pRg st="13" end="13"/>
                                            </p:txEl>
                                          </p:spTgt>
                                        </p:tgtEl>
                                        <p:attrNameLst>
                                          <p:attrName>r</p:attrName>
                                        </p:attrNameLst>
                                      </p:cBhvr>
                                    </p:animRot>
                                  </p:childTnLst>
                                </p:cTn>
                              </p:par>
                              <p:par>
                                <p:cTn id="67" presetID="8" presetClass="emph" presetSubtype="0" fill="hold" nodeType="withEffect">
                                  <p:stCondLst>
                                    <p:cond delay="0"/>
                                  </p:stCondLst>
                                  <p:childTnLst>
                                    <p:animRot by="21600000">
                                      <p:cBhvr>
                                        <p:cTn id="68" dur="2000" fill="hold"/>
                                        <p:tgtEl>
                                          <p:spTgt spid="3">
                                            <p:txEl>
                                              <p:pRg st="14" end="14"/>
                                            </p:txEl>
                                          </p:spTgt>
                                        </p:tgtEl>
                                        <p:attrNameLst>
                                          <p:attrName>r</p:attrName>
                                        </p:attrNameLst>
                                      </p:cBhvr>
                                    </p:animRot>
                                  </p:childTnLst>
                                </p:cTn>
                              </p:par>
                              <p:par>
                                <p:cTn id="69" presetID="8" presetClass="emph" presetSubtype="0" fill="hold" nodeType="withEffect">
                                  <p:stCondLst>
                                    <p:cond delay="0"/>
                                  </p:stCondLst>
                                  <p:childTnLst>
                                    <p:animRot by="21600000">
                                      <p:cBhvr>
                                        <p:cTn id="70" dur="2000" fill="hold"/>
                                        <p:tgtEl>
                                          <p:spTgt spid="3">
                                            <p:txEl>
                                              <p:pRg st="15" end="15"/>
                                            </p:txEl>
                                          </p:spTgt>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8" presetClass="emph" presetSubtype="0" fill="hold" grpId="2" nodeType="clickEffect">
                                  <p:stCondLst>
                                    <p:cond delay="0"/>
                                  </p:stCondLst>
                                  <p:childTnLst>
                                    <p:animRot by="21600000">
                                      <p:cBhvr>
                                        <p:cTn id="74" dur="2000" fill="hold"/>
                                        <p:tgtEl>
                                          <p:spTgt spid="2"/>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9" presetClass="path" presetSubtype="0" accel="50000" decel="50000" fill="hold"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78" dur="2000" fill="hold"/>
                                        <p:tgtEl>
                                          <p:spTgt spid="11"/>
                                        </p:tgtEl>
                                        <p:attrNameLst>
                                          <p:attrName>ppt_x</p:attrName>
                                          <p:attrName>ppt_y</p:attrName>
                                        </p:attrNameLst>
                                      </p:cBhvr>
                                    </p:animMotion>
                                  </p:childTnLst>
                                </p:cTn>
                              </p:par>
                            </p:childTnLst>
                          </p:cTn>
                        </p:par>
                      </p:childTnLst>
                    </p:cTn>
                  </p:par>
                  <p:par>
                    <p:cTn id="79" fill="hold">
                      <p:stCondLst>
                        <p:cond delay="indefinite"/>
                      </p:stCondLst>
                      <p:childTnLst>
                        <p:par>
                          <p:cTn id="80" fill="hold">
                            <p:stCondLst>
                              <p:cond delay="0"/>
                            </p:stCondLst>
                            <p:childTnLst>
                              <p:par>
                                <p:cTn id="81" presetID="21" presetClass="entr" presetSubtype="4"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wheel(4)">
                                      <p:cBhvr>
                                        <p:cTn id="8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924800" y="228600"/>
            <a:ext cx="914400" cy="2133600"/>
          </a:xfrm>
        </p:spPr>
        <p:txBody>
          <a:bodyPr>
            <a:normAutofit fontScale="90000"/>
          </a:bodyPr>
          <a:lstStyle/>
          <a:p>
            <a:pPr algn="r" rtl="1"/>
            <a:r>
              <a:rPr lang="ar-SA" b="1" dirty="0" smtClean="0">
                <a:cs typeface="AGA Aladdin Regular" pitchFamily="2" charset="-78"/>
              </a:rPr>
              <a:t>إجراء الفرع العام</a:t>
            </a:r>
            <a:endParaRPr lang="en-GB" dirty="0">
              <a:cs typeface="AGA Aladdin Regular" pitchFamily="2" charset="-78"/>
            </a:endParaRPr>
          </a:p>
        </p:txBody>
      </p:sp>
      <p:sp>
        <p:nvSpPr>
          <p:cNvPr id="3" name="عنصر نائب للمحتوى 2"/>
          <p:cNvSpPr>
            <a:spLocks noGrp="1"/>
          </p:cNvSpPr>
          <p:nvPr>
            <p:ph idx="1"/>
          </p:nvPr>
        </p:nvSpPr>
        <p:spPr>
          <a:xfrm>
            <a:off x="457200" y="152400"/>
            <a:ext cx="7315200" cy="5760720"/>
          </a:xfrm>
        </p:spPr>
        <p:style>
          <a:lnRef idx="1">
            <a:schemeClr val="accent6"/>
          </a:lnRef>
          <a:fillRef idx="2">
            <a:schemeClr val="accent6"/>
          </a:fillRef>
          <a:effectRef idx="1">
            <a:schemeClr val="accent6"/>
          </a:effectRef>
          <a:fontRef idx="minor">
            <a:schemeClr val="dk1"/>
          </a:fontRef>
        </p:style>
        <p:txBody>
          <a:bodyPr>
            <a:normAutofit/>
          </a:bodyPr>
          <a:lstStyle/>
          <a:p>
            <a:pPr algn="r" rtl="1">
              <a:buNone/>
            </a:pPr>
            <a:r>
              <a:rPr lang="ar-SA" sz="2800" b="1" dirty="0" smtClean="0">
                <a:cs typeface="AGA Sindibad Regular" pitchFamily="2" charset="-78"/>
              </a:rPr>
              <a:t>يعرف إجراء الفرع </a:t>
            </a:r>
            <a:r>
              <a:rPr lang="ar-SA" sz="2200" dirty="0" smtClean="0"/>
              <a:t>العام باستخدام الكلمة </a:t>
            </a:r>
            <a:r>
              <a:rPr lang="en-US" sz="2200" dirty="0" smtClean="0"/>
              <a:t>Sub</a:t>
            </a:r>
            <a:r>
              <a:rPr lang="ar-SA" sz="2200" dirty="0" smtClean="0"/>
              <a:t> ، ولا يرتبط حدوثه بحصول حدث بل عن طريق استدعائه .</a:t>
            </a:r>
            <a:endParaRPr lang="en-GB" sz="2200" dirty="0" smtClean="0"/>
          </a:p>
          <a:p>
            <a:pPr algn="r" rtl="1">
              <a:buNone/>
            </a:pPr>
            <a:r>
              <a:rPr lang="ar-SA" sz="2200" dirty="0" smtClean="0"/>
              <a:t>يستخدم الاقتران لإرجاع قيمة واحدة فقط ، أما الإجراء فيستخدم للقيام بالأعمال الآتية :</a:t>
            </a:r>
            <a:endParaRPr lang="en-GB" sz="2200" dirty="0" smtClean="0"/>
          </a:p>
          <a:p>
            <a:pPr lvl="0" algn="r" rtl="1">
              <a:buNone/>
            </a:pPr>
            <a:r>
              <a:rPr lang="ar-SA" sz="2200" dirty="0" smtClean="0"/>
              <a:t>1- إدخال بيانات من المستخدم.</a:t>
            </a:r>
            <a:endParaRPr lang="en-GB" sz="2200" dirty="0" smtClean="0"/>
          </a:p>
          <a:p>
            <a:pPr lvl="0" algn="r" rtl="1">
              <a:buNone/>
            </a:pPr>
            <a:r>
              <a:rPr lang="ar-SA" sz="2200" dirty="0" smtClean="0"/>
              <a:t>2- عرض معلومات على الشاشة</a:t>
            </a:r>
            <a:endParaRPr lang="en-GB" sz="2200" dirty="0" smtClean="0"/>
          </a:p>
          <a:p>
            <a:pPr lvl="0" algn="r" rtl="1">
              <a:buNone/>
            </a:pPr>
            <a:r>
              <a:rPr lang="ar-SA" sz="2200" dirty="0" smtClean="0"/>
              <a:t>3- تحديد خصائص النماذج والأدوات الموضوعة عليها.</a:t>
            </a:r>
            <a:endParaRPr lang="en-GB" sz="2200" dirty="0" smtClean="0"/>
          </a:p>
          <a:p>
            <a:pPr lvl="0" algn="r" rtl="1">
              <a:buNone/>
            </a:pPr>
            <a:r>
              <a:rPr lang="ar-SA" sz="2200" dirty="0" smtClean="0"/>
              <a:t>4- إجراء عمليات، وإرجاع عدة قيم إلى البرنامج</a:t>
            </a:r>
            <a:endParaRPr lang="en-GB" sz="2200" dirty="0" smtClean="0"/>
          </a:p>
          <a:p>
            <a:pPr algn="r" rtl="1">
              <a:buNone/>
            </a:pPr>
            <a:r>
              <a:rPr lang="ar-SA" b="1" dirty="0" smtClean="0"/>
              <a:t>الصيغة العامة المستخدمة في كتابة إجراء فرع عام</a:t>
            </a:r>
            <a:r>
              <a:rPr lang="ar-SA" dirty="0" smtClean="0"/>
              <a:t> :</a:t>
            </a:r>
            <a:endParaRPr lang="en-GB" dirty="0" smtClean="0"/>
          </a:p>
          <a:p>
            <a:pPr algn="r" rtl="1">
              <a:buNone/>
            </a:pPr>
            <a:r>
              <a:rPr lang="ar-SA" dirty="0" smtClean="0"/>
              <a:t>   		      	</a:t>
            </a:r>
            <a:endParaRPr lang="en-GB" dirty="0"/>
          </a:p>
        </p:txBody>
      </p:sp>
      <p:sp>
        <p:nvSpPr>
          <p:cNvPr id="4" name="مستطيل مستدير الزوايا 3"/>
          <p:cNvSpPr/>
          <p:nvPr/>
        </p:nvSpPr>
        <p:spPr>
          <a:xfrm>
            <a:off x="990600" y="3886200"/>
            <a:ext cx="7696200" cy="266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buNone/>
            </a:pPr>
            <a:r>
              <a:rPr lang="ar-SA" u="sng" dirty="0" smtClean="0"/>
              <a:t>المعاملات الشكلية</a:t>
            </a:r>
            <a:r>
              <a:rPr lang="ar-SA" dirty="0" smtClean="0"/>
              <a:t>	        </a:t>
            </a:r>
            <a:r>
              <a:rPr lang="ar-SA" u="sng" dirty="0" smtClean="0"/>
              <a:t>اسم إجراء الفرع </a:t>
            </a:r>
            <a:r>
              <a:rPr lang="en-US" dirty="0" smtClean="0"/>
              <a:t> </a:t>
            </a:r>
            <a:r>
              <a:rPr lang="ar-SA" dirty="0" smtClean="0"/>
              <a:t>       </a:t>
            </a:r>
            <a:r>
              <a:rPr lang="en-US" dirty="0" smtClean="0"/>
              <a:t>   </a:t>
            </a:r>
            <a:r>
              <a:rPr lang="ar-SA" u="sng" dirty="0" smtClean="0"/>
              <a:t>إجراء فرع </a:t>
            </a:r>
            <a:r>
              <a:rPr lang="ar-SA" dirty="0" smtClean="0"/>
              <a:t>          </a:t>
            </a:r>
            <a:r>
              <a:rPr lang="ar-SA" u="sng" dirty="0" smtClean="0"/>
              <a:t>عام/خاص</a:t>
            </a:r>
            <a:endParaRPr lang="en-GB" dirty="0" smtClean="0"/>
          </a:p>
          <a:p>
            <a:pPr algn="r" rtl="1">
              <a:buNone/>
            </a:pPr>
            <a:r>
              <a:rPr lang="ar-SA" dirty="0" smtClean="0"/>
              <a:t> </a:t>
            </a:r>
            <a:endParaRPr lang="en-GB" dirty="0" smtClean="0"/>
          </a:p>
          <a:p>
            <a:pPr rtl="1">
              <a:buNone/>
            </a:pPr>
            <a:r>
              <a:rPr lang="en-GB" dirty="0" smtClean="0"/>
              <a:t/>
            </a:r>
            <a:br>
              <a:rPr lang="en-GB" dirty="0" smtClean="0"/>
            </a:br>
            <a:r>
              <a:rPr lang="en-US" dirty="0" smtClean="0"/>
              <a:t>[ Private / Public ]       Sub               Name( Formal Parameters ) </a:t>
            </a:r>
            <a:r>
              <a:rPr lang="ar-SA" dirty="0" smtClean="0"/>
              <a:t>                 </a:t>
            </a:r>
            <a:endParaRPr lang="en-GB" dirty="0" smtClean="0"/>
          </a:p>
          <a:p>
            <a:pPr rtl="1">
              <a:buNone/>
            </a:pPr>
            <a:r>
              <a:rPr lang="ar-SA" dirty="0" smtClean="0"/>
              <a:t>			.................................	</a:t>
            </a:r>
            <a:endParaRPr lang="en-GB" dirty="0" smtClean="0"/>
          </a:p>
          <a:p>
            <a:pPr rtl="1">
              <a:buNone/>
            </a:pPr>
            <a:r>
              <a:rPr lang="ar-SA" dirty="0" smtClean="0"/>
              <a:t>			.................................	</a:t>
            </a:r>
            <a:endParaRPr lang="en-GB" dirty="0" smtClean="0"/>
          </a:p>
          <a:p>
            <a:pPr rtl="1">
              <a:buNone/>
            </a:pPr>
            <a:r>
              <a:rPr lang="ar-SA" dirty="0" smtClean="0"/>
              <a:t>			.................................	</a:t>
            </a:r>
            <a:endParaRPr lang="en-GB" dirty="0" smtClean="0"/>
          </a:p>
          <a:p>
            <a:pPr>
              <a:buNone/>
            </a:pPr>
            <a:r>
              <a:rPr lang="en-US" dirty="0" smtClean="0"/>
              <a:t>End Sub</a:t>
            </a:r>
            <a:endParaRPr lang="en-GB" dirty="0"/>
          </a:p>
        </p:txBody>
      </p:sp>
      <p:cxnSp>
        <p:nvCxnSpPr>
          <p:cNvPr id="6" name="رابط كسهم مستقيم 5"/>
          <p:cNvCxnSpPr/>
          <p:nvPr/>
        </p:nvCxnSpPr>
        <p:spPr>
          <a:xfrm flipV="1">
            <a:off x="6324600" y="4419600"/>
            <a:ext cx="1143000" cy="533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8" name="رابط كسهم مستقيم 7"/>
          <p:cNvCxnSpPr/>
          <p:nvPr/>
        </p:nvCxnSpPr>
        <p:spPr>
          <a:xfrm rot="5400000" flipH="1" flipV="1">
            <a:off x="4838700" y="4457700"/>
            <a:ext cx="533400" cy="457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رابط كسهم مستقيم 9"/>
          <p:cNvCxnSpPr/>
          <p:nvPr/>
        </p:nvCxnSpPr>
        <p:spPr>
          <a:xfrm rot="5400000" flipH="1" flipV="1">
            <a:off x="3390900" y="4533900"/>
            <a:ext cx="533400" cy="152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رابط كسهم مستقيم 11"/>
          <p:cNvCxnSpPr/>
          <p:nvPr/>
        </p:nvCxnSpPr>
        <p:spPr>
          <a:xfrm rot="5400000" flipH="1" flipV="1">
            <a:off x="1905000" y="4572000"/>
            <a:ext cx="533400" cy="228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 name="Date Placeholder 8"/>
          <p:cNvSpPr>
            <a:spLocks noGrp="1"/>
          </p:cNvSpPr>
          <p:nvPr>
            <p:ph type="dt" sz="half" idx="10"/>
          </p:nvPr>
        </p:nvSpPr>
        <p:spPr/>
        <p:txBody>
          <a:bodyPr/>
          <a:lstStyle/>
          <a:p>
            <a:fld id="{2EAD412F-A18B-4564-9194-14D01670A76E}" type="datetime1">
              <a:rPr lang="en-US" smtClean="0"/>
              <a:pPr/>
              <a:t>01-Jun-11</a:t>
            </a:fld>
            <a:endParaRPr lang="en-US"/>
          </a:p>
        </p:txBody>
      </p:sp>
      <p:sp>
        <p:nvSpPr>
          <p:cNvPr id="11" name="Slide Number Placeholder 10"/>
          <p:cNvSpPr>
            <a:spLocks noGrp="1"/>
          </p:cNvSpPr>
          <p:nvPr>
            <p:ph type="sldNum" sz="quarter" idx="12"/>
          </p:nvPr>
        </p:nvSpPr>
        <p:spPr/>
        <p:txBody>
          <a:bodyPr/>
          <a:lstStyle/>
          <a:p>
            <a:fld id="{728405A0-CC59-470C-873B-679805DFC862}" type="slidenum">
              <a:rPr lang="en-US" smtClean="0"/>
              <a:pPr/>
              <a:t>41</a:t>
            </a:fld>
            <a:endParaRPr lang="en-US"/>
          </a:p>
        </p:txBody>
      </p:sp>
    </p:spTree>
  </p:cSld>
  <p:clrMapOvr>
    <a:masterClrMapping/>
  </p:clrMapOvr>
  <p:transition>
    <p:sndAc>
      <p:stSnd>
        <p:snd r:embed="rId2" name="wind.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3">
                                            <p:txEl>
                                              <p:pRg st="1" end="1"/>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3">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3">
                                            <p:txEl>
                                              <p:pRg st="3" end="3"/>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3">
                                            <p:txEl>
                                              <p:pRg st="4" end="4"/>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3">
                                            <p:txEl>
                                              <p:pRg st="5" end="5"/>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heel(4)">
                                      <p:cBhvr>
                                        <p:cTn id="40" dur="2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fltVal val="0"/>
                                          </p:val>
                                        </p:tav>
                                        <p:tav tm="100000">
                                          <p:val>
                                            <p:strVal val="#ppt_w"/>
                                          </p:val>
                                        </p:tav>
                                      </p:tavLst>
                                    </p:anim>
                                    <p:anim calcmode="lin" valueType="num">
                                      <p:cBhvr>
                                        <p:cTn id="46" dur="1000" fill="hold"/>
                                        <p:tgtEl>
                                          <p:spTgt spid="4"/>
                                        </p:tgtEl>
                                        <p:attrNameLst>
                                          <p:attrName>ppt_h</p:attrName>
                                        </p:attrNameLst>
                                      </p:cBhvr>
                                      <p:tavLst>
                                        <p:tav tm="0">
                                          <p:val>
                                            <p:fltVal val="0"/>
                                          </p:val>
                                        </p:tav>
                                        <p:tav tm="100000">
                                          <p:val>
                                            <p:strVal val="#ppt_h"/>
                                          </p:val>
                                        </p:tav>
                                      </p:tavLst>
                                    </p:anim>
                                    <p:anim calcmode="lin" valueType="num">
                                      <p:cBhvr>
                                        <p:cTn id="4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62800" y="228600"/>
            <a:ext cx="1524000" cy="896112"/>
          </a:xfrm>
        </p:spPr>
        <p:txBody>
          <a:bodyPr>
            <a:normAutofit fontScale="90000"/>
          </a:bodyPr>
          <a:lstStyle/>
          <a:p>
            <a:pPr algn="r"/>
            <a:r>
              <a:rPr lang="ar-SA" dirty="0" smtClean="0">
                <a:solidFill>
                  <a:srgbClr val="FF0000"/>
                </a:solidFill>
                <a:cs typeface="AGA Granada Regular" pitchFamily="2" charset="-78"/>
              </a:rPr>
              <a:t>مثال</a:t>
            </a:r>
            <a:r>
              <a:rPr lang="ar-SA" dirty="0" smtClean="0"/>
              <a:t> 6 :</a:t>
            </a:r>
            <a:endParaRPr lang="en-GB" dirty="0"/>
          </a:p>
        </p:txBody>
      </p:sp>
      <p:sp>
        <p:nvSpPr>
          <p:cNvPr id="3" name="عنصر نائب للنص 2"/>
          <p:cNvSpPr>
            <a:spLocks noGrp="1"/>
          </p:cNvSpPr>
          <p:nvPr>
            <p:ph type="body" idx="1"/>
          </p:nvPr>
        </p:nvSpPr>
        <p:spPr>
          <a:xfrm>
            <a:off x="5562600" y="152400"/>
            <a:ext cx="990600" cy="838200"/>
          </a:xfrm>
        </p:spPr>
        <p:txBody>
          <a:bodyPr/>
          <a:lstStyle/>
          <a:p>
            <a:pPr algn="r" rtl="1"/>
            <a:r>
              <a:rPr lang="ar-SA" sz="2800" dirty="0" smtClean="0">
                <a:solidFill>
                  <a:srgbClr val="FF0000"/>
                </a:solidFill>
              </a:rPr>
              <a:t>الحل</a:t>
            </a:r>
            <a:r>
              <a:rPr lang="ar-SA" sz="2800" dirty="0" smtClean="0"/>
              <a:t> :</a:t>
            </a:r>
            <a:endParaRPr lang="en-GB" sz="2800" dirty="0"/>
          </a:p>
        </p:txBody>
      </p:sp>
      <p:sp>
        <p:nvSpPr>
          <p:cNvPr id="4" name="عنصر نائب للنص 3"/>
          <p:cNvSpPr>
            <a:spLocks noGrp="1"/>
          </p:cNvSpPr>
          <p:nvPr>
            <p:ph type="body" sz="half" idx="3"/>
          </p:nvPr>
        </p:nvSpPr>
        <p:spPr>
          <a:xfrm>
            <a:off x="304800" y="152400"/>
            <a:ext cx="5105400" cy="685800"/>
          </a:xfrm>
        </p:spPr>
        <p:txBody>
          <a:bodyPr>
            <a:noAutofit/>
          </a:bodyPr>
          <a:lstStyle/>
          <a:p>
            <a:pPr algn="r" rtl="1"/>
            <a:r>
              <a:rPr lang="en-US" dirty="0" smtClean="0">
                <a:solidFill>
                  <a:srgbClr val="FF0000"/>
                </a:solidFill>
                <a:latin typeface="+mj-lt"/>
              </a:rPr>
              <a:t>1</a:t>
            </a:r>
            <a:r>
              <a:rPr lang="ar-SA" dirty="0" smtClean="0">
                <a:solidFill>
                  <a:srgbClr val="FF0000"/>
                </a:solidFill>
                <a:latin typeface="+mj-lt"/>
              </a:rPr>
              <a:t>-</a:t>
            </a:r>
            <a:r>
              <a:rPr lang="ar-SA" b="0" dirty="0" smtClean="0">
                <a:solidFill>
                  <a:srgbClr val="FF0000"/>
                </a:solidFill>
              </a:rPr>
              <a:t> </a:t>
            </a:r>
            <a:r>
              <a:rPr lang="ar-SA" b="0" dirty="0" smtClean="0">
                <a:solidFill>
                  <a:schemeClr val="tx1"/>
                </a:solidFill>
              </a:rPr>
              <a:t>صمم واجهة البرنامج بحيث يبدو النموذج </a:t>
            </a:r>
            <a:r>
              <a:rPr lang="en-US" b="0" dirty="0" smtClean="0">
                <a:solidFill>
                  <a:schemeClr val="tx1"/>
                </a:solidFill>
              </a:rPr>
              <a:t>Form1</a:t>
            </a:r>
            <a:r>
              <a:rPr lang="ar-SA" b="0" dirty="0" smtClean="0">
                <a:solidFill>
                  <a:schemeClr val="tx1"/>
                </a:solidFill>
              </a:rPr>
              <a:t> كما في الشكل المجاور.</a:t>
            </a:r>
            <a:endParaRPr lang="en-GB" b="0" dirty="0" smtClean="0">
              <a:solidFill>
                <a:schemeClr val="tx1"/>
              </a:solidFill>
            </a:endParaRPr>
          </a:p>
        </p:txBody>
      </p:sp>
      <p:sp>
        <p:nvSpPr>
          <p:cNvPr id="6" name="عنصر نائب للمحتوى 5"/>
          <p:cNvSpPr>
            <a:spLocks noGrp="1"/>
          </p:cNvSpPr>
          <p:nvPr>
            <p:ph sz="quarter" idx="4"/>
          </p:nvPr>
        </p:nvSpPr>
        <p:spPr>
          <a:xfrm>
            <a:off x="5029200" y="1600200"/>
            <a:ext cx="3810000" cy="4648200"/>
          </a:xfrm>
        </p:spPr>
        <p:txBody>
          <a:bodyPr>
            <a:noAutofit/>
          </a:bodyPr>
          <a:lstStyle/>
          <a:p>
            <a:pPr algn="r" rtl="1">
              <a:buNone/>
            </a:pPr>
            <a:r>
              <a:rPr lang="ar-SA" sz="2600" dirty="0" smtClean="0"/>
              <a:t>إذا كانت هناك ثلاثة مجموعات، في كل منها عددان إثنان، وكان المطلوب استبدال مواقع العددين ( </a:t>
            </a:r>
            <a:r>
              <a:rPr lang="ar-SA" sz="2000" b="1" dirty="0" smtClean="0"/>
              <a:t>أي إعطاء قيمة الأول للثاني وبالعكس </a:t>
            </a:r>
            <a:r>
              <a:rPr lang="ar-SA" sz="2600" dirty="0" smtClean="0"/>
              <a:t>) في كل منها في آن واحد، أكتب برنامجاً بلغة فيجول بيسك يحقق المطلوب ، على أن يتضمن إجراء فرع عام لاستبدال موقع عددان إثنان فقط في كل مرة ينفذ فيها هذا الإجراء .</a:t>
            </a:r>
            <a:endParaRPr lang="en-GB" sz="2600" dirty="0"/>
          </a:p>
        </p:txBody>
      </p:sp>
      <p:pic>
        <p:nvPicPr>
          <p:cNvPr id="7" name="Picture 224"/>
          <p:cNvPicPr>
            <a:picLocks noGrp="1"/>
          </p:cNvPicPr>
          <p:nvPr>
            <p:ph sz="quarter" idx="2"/>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04800" y="990600"/>
            <a:ext cx="4572000" cy="5638800"/>
          </a:xfrm>
          <a:prstGeom prst="rect">
            <a:avLst/>
          </a:prstGeom>
          <a:noFill/>
          <a:ln>
            <a:noFill/>
          </a:ln>
          <a:extLst>
            <a:ext uri="{909E8E84-426E-40DD-AFC4-6F175D3DCCD1}">
              <a14:hiddenFill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solidFill>
                  <a:srgbClr val="FFFFFF" mc:Ignorable=""/>
                </a:solidFill>
              </a14:hiddenFill>
            </a:ext>
            <a:ext uri="{91240B29-F687-4F45-9708-019B960494DF}">
              <a14:hiddenLine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w="9525">
                <a:solidFill>
                  <a:srgbClr val="000000" mc:Ignorable=""/>
                </a:solidFill>
                <a:miter lim="800000"/>
                <a:headEnd/>
                <a:tailEnd/>
              </a14:hiddenLine>
            </a:ext>
          </a:extLst>
        </p:spPr>
      </p:pic>
      <p:sp>
        <p:nvSpPr>
          <p:cNvPr id="8" name="Date Placeholder 7"/>
          <p:cNvSpPr>
            <a:spLocks noGrp="1"/>
          </p:cNvSpPr>
          <p:nvPr>
            <p:ph type="dt" sz="half" idx="10"/>
          </p:nvPr>
        </p:nvSpPr>
        <p:spPr/>
        <p:txBody>
          <a:bodyPr/>
          <a:lstStyle/>
          <a:p>
            <a:fld id="{B7E639B1-0790-428C-A02E-4D1AC26AB944}" type="datetime1">
              <a:rPr lang="en-US" smtClean="0"/>
              <a:pPr/>
              <a:t>01-Jun-11</a:t>
            </a:fld>
            <a:endParaRPr lang="en-US"/>
          </a:p>
        </p:txBody>
      </p:sp>
      <p:sp>
        <p:nvSpPr>
          <p:cNvPr id="9" name="Slide Number Placeholder 8"/>
          <p:cNvSpPr>
            <a:spLocks noGrp="1"/>
          </p:cNvSpPr>
          <p:nvPr>
            <p:ph type="sldNum" sz="quarter" idx="12"/>
          </p:nvPr>
        </p:nvSpPr>
        <p:spPr/>
        <p:txBody>
          <a:bodyPr/>
          <a:lstStyle/>
          <a:p>
            <a:fld id="{728405A0-CC59-470C-873B-679805DFC862}" type="slidenum">
              <a:rPr lang="en-US" smtClean="0"/>
              <a:pPr/>
              <a:t>42</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770" decel="100000"/>
                                        <p:tgtEl>
                                          <p:spTgt spid="6">
                                            <p:txEl>
                                              <p:pRg st="0" end="0"/>
                                            </p:txEl>
                                          </p:spTgt>
                                        </p:tgtEl>
                                      </p:cBhvr>
                                    </p:animEffect>
                                    <p:animScale>
                                      <p:cBhvr>
                                        <p:cTn id="12" dur="770" decel="100000"/>
                                        <p:tgtEl>
                                          <p:spTgt spid="6">
                                            <p:txEl>
                                              <p:pRg st="0" end="0"/>
                                            </p:txEl>
                                          </p:spTgt>
                                        </p:tgtEl>
                                      </p:cBhvr>
                                      <p:from x="10000" y="10000"/>
                                      <p:to x="200000" y="450000"/>
                                    </p:animScale>
                                    <p:animScale>
                                      <p:cBhvr>
                                        <p:cTn id="13" dur="1230" accel="100000" fill="hold">
                                          <p:stCondLst>
                                            <p:cond delay="770"/>
                                          </p:stCondLst>
                                        </p:cTn>
                                        <p:tgtEl>
                                          <p:spTgt spid="6">
                                            <p:txEl>
                                              <p:pRg st="0" end="0"/>
                                            </p:txEl>
                                          </p:spTgt>
                                        </p:tgtEl>
                                      </p:cBhvr>
                                      <p:from x="200000" y="450000"/>
                                      <p:to x="100000" y="100000"/>
                                    </p:animScale>
                                    <p:set>
                                      <p:cBhvr>
                                        <p:cTn id="14" dur="770" fill="hold"/>
                                        <p:tgtEl>
                                          <p:spTgt spid="6">
                                            <p:txEl>
                                              <p:pRg st="0" end="0"/>
                                            </p:txEl>
                                          </p:spTgt>
                                        </p:tgtEl>
                                        <p:attrNameLst>
                                          <p:attrName>ppt_x</p:attrName>
                                        </p:attrNameLst>
                                      </p:cBhvr>
                                      <p:to>
                                        <p:strVal val="(0.5)"/>
                                      </p:to>
                                    </p:set>
                                    <p:anim from="(0.5)" to="(#ppt_x)" calcmode="lin" valueType="num">
                                      <p:cBhvr>
                                        <p:cTn id="15" dur="1230" accel="100000" fill="hold">
                                          <p:stCondLst>
                                            <p:cond delay="770"/>
                                          </p:stCondLst>
                                        </p:cTn>
                                        <p:tgtEl>
                                          <p:spTgt spid="6">
                                            <p:txEl>
                                              <p:pRg st="0" end="0"/>
                                            </p:txEl>
                                          </p:spTgt>
                                        </p:tgtEl>
                                        <p:attrNameLst>
                                          <p:attrName>ppt_x</p:attrName>
                                        </p:attrNameLst>
                                      </p:cBhvr>
                                    </p:anim>
                                    <p:set>
                                      <p:cBhvr>
                                        <p:cTn id="16" dur="770" fill="hold"/>
                                        <p:tgtEl>
                                          <p:spTgt spid="6">
                                            <p:txEl>
                                              <p:pRg st="0" end="0"/>
                                            </p:txEl>
                                          </p:spTgt>
                                        </p:tgtEl>
                                        <p:attrNameLst>
                                          <p:attrName>ppt_y</p:attrName>
                                        </p:attrNameLst>
                                      </p:cBhvr>
                                      <p:to>
                                        <p:strVal val="(#ppt_y+0.4)"/>
                                      </p:to>
                                    </p:set>
                                    <p:anim from="(#ppt_y+0.4)" to="(#ppt_y)" calcmode="lin" valueType="num">
                                      <p:cBhvr>
                                        <p:cTn id="17" dur="1230" accel="100000" fill="hold">
                                          <p:stCondLst>
                                            <p:cond delay="770"/>
                                          </p:stCondLst>
                                        </p:cTn>
                                        <p:tgtEl>
                                          <p:spTgt spid="6">
                                            <p:txEl>
                                              <p:pRg st="0" end="0"/>
                                            </p:txEl>
                                          </p:spTgt>
                                        </p:tgtEl>
                                        <p:attrNameLst>
                                          <p:attrName>ppt_y</p:attrName>
                                        </p:attrNameLst>
                                      </p:cBhvr>
                                    </p:anim>
                                  </p:childTnLst>
                                </p:cTn>
                              </p:par>
                            </p:childTnLst>
                          </p:cTn>
                        </p:par>
                      </p:childTnLst>
                    </p:cTn>
                  </p:par>
                  <p:par>
                    <p:cTn id="18" fill="hold">
                      <p:stCondLst>
                        <p:cond delay="indefinite"/>
                      </p:stCondLst>
                      <p:childTnLst>
                        <p:par>
                          <p:cTn id="19" fill="hold">
                            <p:stCondLst>
                              <p:cond delay="0"/>
                            </p:stCondLst>
                            <p:childTnLst>
                              <p:par>
                                <p:cTn id="20"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21" dur="2000" fill="hold"/>
                                        <p:tgtEl>
                                          <p:spTgt spid="3">
                                            <p:txEl>
                                              <p:pRg st="0" end="0"/>
                                            </p:txEl>
                                          </p:spTgt>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25" dur="2000" fill="hold"/>
                                        <p:tgtEl>
                                          <p:spTgt spid="4">
                                            <p:txEl>
                                              <p:pRg st="0" end="0"/>
                                            </p:txEl>
                                          </p:spTgt>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1" presetClass="path" presetSubtype="0" accel="50000" decel="50000" fill="hold"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29"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257800" y="304800"/>
            <a:ext cx="3429000" cy="2895600"/>
          </a:xfrm>
          <a:ln>
            <a:solidFill>
              <a:srgbClr val="FF0000"/>
            </a:solidFill>
          </a:ln>
        </p:spPr>
        <p:txBody>
          <a:bodyPr>
            <a:noAutofit/>
          </a:bodyPr>
          <a:lstStyle/>
          <a:p>
            <a:pPr lvl="0" algn="r" rtl="1"/>
            <a:r>
              <a:rPr lang="en-US" sz="4000" b="1" dirty="0" smtClean="0">
                <a:solidFill>
                  <a:srgbClr val="FF0000"/>
                </a:solidFill>
              </a:rPr>
              <a:t>2</a:t>
            </a:r>
            <a:r>
              <a:rPr lang="ar-SA" sz="2800" dirty="0" smtClean="0"/>
              <a:t>- </a:t>
            </a:r>
            <a:r>
              <a:rPr lang="ar-SA" sz="2800" dirty="0" smtClean="0">
                <a:solidFill>
                  <a:schemeClr val="tx1"/>
                </a:solidFill>
                <a:cs typeface="Simplified Arabic" pitchFamily="2" charset="-78"/>
              </a:rPr>
              <a:t>اكتب إجراء فرع عام باسم </a:t>
            </a:r>
            <a:r>
              <a:rPr lang="en-US" sz="2800" dirty="0" smtClean="0">
                <a:solidFill>
                  <a:schemeClr val="tx1"/>
                </a:solidFill>
                <a:cs typeface="Simplified Arabic" pitchFamily="2" charset="-78"/>
              </a:rPr>
              <a:t>exchange</a:t>
            </a:r>
            <a:r>
              <a:rPr lang="ar-SA" sz="2800" dirty="0" smtClean="0">
                <a:solidFill>
                  <a:schemeClr val="tx1"/>
                </a:solidFill>
                <a:cs typeface="Simplified Arabic" pitchFamily="2" charset="-78"/>
              </a:rPr>
              <a:t> لاستبدال مواقع العددين داخل المجموعة الواحدة في نافذة البرمجة الخاصة بالنموذج  </a:t>
            </a:r>
            <a:r>
              <a:rPr lang="en-US" sz="2800" dirty="0" smtClean="0">
                <a:solidFill>
                  <a:schemeClr val="tx1"/>
                </a:solidFill>
                <a:cs typeface="Simplified Arabic" pitchFamily="2" charset="-78"/>
              </a:rPr>
              <a:t>Form1</a:t>
            </a:r>
            <a:r>
              <a:rPr lang="ar-SA" sz="2800" dirty="0" smtClean="0">
                <a:solidFill>
                  <a:schemeClr val="tx1"/>
                </a:solidFill>
                <a:cs typeface="Simplified Arabic" pitchFamily="2" charset="-78"/>
              </a:rPr>
              <a:t> متبعاً الخطوات التالية:</a:t>
            </a:r>
            <a:endParaRPr lang="en-GB" sz="2800" dirty="0">
              <a:solidFill>
                <a:schemeClr val="tx1"/>
              </a:solidFill>
            </a:endParaRPr>
          </a:p>
        </p:txBody>
      </p:sp>
      <p:pic>
        <p:nvPicPr>
          <p:cNvPr id="7" name="Picture 235"/>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85800" y="3048000"/>
            <a:ext cx="4114800" cy="3581400"/>
          </a:xfrm>
          <a:prstGeom prst="rect">
            <a:avLst/>
          </a:prstGeom>
          <a:noFill/>
          <a:ln>
            <a:solidFill>
              <a:srgbClr val="FF0000"/>
            </a:solidFill>
          </a:ln>
          <a:extLst>
            <a:ext uri="{909E8E84-426E-40DD-AFC4-6F175D3DCCD1}">
              <a14:hiddenFill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solidFill>
                  <a:srgbClr val="FFFFFF" mc:Ignorable=""/>
                </a:solidFill>
              </a14:hiddenFill>
            </a:ext>
            <a:ext uri="{91240B29-F687-4F45-9708-019B960494DF}">
              <a14:hiddenLine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w="9525">
                <a:solidFill>
                  <a:srgbClr val="000000" mc:Ignorable=""/>
                </a:solidFill>
                <a:miter lim="800000"/>
                <a:headEnd/>
                <a:tailEnd/>
              </a14:hiddenLine>
            </a:ext>
          </a:extLst>
        </p:spPr>
      </p:pic>
      <p:sp>
        <p:nvSpPr>
          <p:cNvPr id="4" name="عنوان 1"/>
          <p:cNvSpPr txBox="1">
            <a:spLocks/>
          </p:cNvSpPr>
          <p:nvPr/>
        </p:nvSpPr>
        <p:spPr>
          <a:xfrm>
            <a:off x="5029200" y="4038600"/>
            <a:ext cx="3886200" cy="2209800"/>
          </a:xfrm>
          <a:prstGeom prst="rect">
            <a:avLst/>
          </a:prstGeom>
          <a:ln>
            <a:solidFill>
              <a:schemeClr val="accent1"/>
            </a:solidFill>
          </a:ln>
        </p:spPr>
        <p:txBody>
          <a:bodyPr vert="horz" lIns="0" tIns="45720" rIns="0" bIns="0" anchor="b">
            <a:normAutofit/>
          </a:bodyPr>
          <a:lstStyle/>
          <a:p>
            <a:pPr lvl="0" algn="r" rtl="1">
              <a:spcBef>
                <a:spcPct val="0"/>
              </a:spcBef>
            </a:pPr>
            <a:r>
              <a:rPr lang="ar-SA" sz="2800" b="1" dirty="0" smtClean="0">
                <a:solidFill>
                  <a:srgbClr val="FF0000"/>
                </a:solidFill>
                <a:cs typeface="Simplified Arabic" pitchFamily="2" charset="-78"/>
              </a:rPr>
              <a:t>ب) </a:t>
            </a:r>
            <a:r>
              <a:rPr lang="ar-SA" sz="2800" dirty="0" smtClean="0">
                <a:cs typeface="Simplified Arabic" pitchFamily="2" charset="-78"/>
              </a:rPr>
              <a:t>من شريط القوائم من أعلى الشاشة إختر </a:t>
            </a:r>
            <a:r>
              <a:rPr lang="en-US" sz="2800" dirty="0" smtClean="0">
                <a:cs typeface="Simplified Arabic" pitchFamily="2" charset="-78"/>
              </a:rPr>
              <a:t>Tools</a:t>
            </a:r>
            <a:r>
              <a:rPr lang="ar-SA" sz="2800" dirty="0" smtClean="0">
                <a:cs typeface="Simplified Arabic" pitchFamily="2" charset="-78"/>
              </a:rPr>
              <a:t>، ثم من القائمة المسندلة التي تظهر إختر </a:t>
            </a:r>
            <a:r>
              <a:rPr lang="en-US" sz="2800" dirty="0" smtClean="0">
                <a:cs typeface="Simplified Arabic" pitchFamily="2" charset="-78"/>
              </a:rPr>
              <a:t>Add Procedure</a:t>
            </a:r>
            <a:r>
              <a:rPr lang="ar-SA" sz="2800" dirty="0" smtClean="0">
                <a:cs typeface="Simplified Arabic" pitchFamily="2" charset="-78"/>
              </a:rPr>
              <a:t> كما في الشكل المجاور. </a:t>
            </a:r>
            <a:endParaRPr kumimoji="0" lang="en-GB"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4"/>
          <p:cNvSpPr/>
          <p:nvPr/>
        </p:nvSpPr>
        <p:spPr>
          <a:xfrm>
            <a:off x="457200" y="304800"/>
            <a:ext cx="4343400" cy="2246769"/>
          </a:xfrm>
          <a:prstGeom prst="rect">
            <a:avLst/>
          </a:prstGeom>
          <a:ln>
            <a:solidFill>
              <a:schemeClr val="accent1"/>
            </a:solidFill>
          </a:ln>
        </p:spPr>
        <p:txBody>
          <a:bodyPr wrap="square">
            <a:spAutoFit/>
          </a:bodyPr>
          <a:lstStyle/>
          <a:p>
            <a:pPr algn="r" rtl="1"/>
            <a:r>
              <a:rPr lang="ar-SA" sz="2800" b="1" dirty="0" smtClean="0">
                <a:solidFill>
                  <a:srgbClr val="FF0000"/>
                </a:solidFill>
                <a:cs typeface="Simplified Arabic" pitchFamily="2" charset="-78"/>
              </a:rPr>
              <a:t>أ)</a:t>
            </a:r>
            <a:r>
              <a:rPr lang="ar-SA" sz="2800" b="1" dirty="0" smtClean="0">
                <a:cs typeface="Simplified Arabic" pitchFamily="2" charset="-78"/>
              </a:rPr>
              <a:t> </a:t>
            </a:r>
            <a:r>
              <a:rPr lang="ar-SA" sz="2800" dirty="0" smtClean="0">
                <a:cs typeface="Simplified Arabic" pitchFamily="2" charset="-78"/>
              </a:rPr>
              <a:t>انقر مرتين متتاليتين في أي مكان داخل النموذج  </a:t>
            </a:r>
            <a:r>
              <a:rPr lang="en-US" sz="2800" dirty="0" smtClean="0">
                <a:cs typeface="Simplified Arabic" pitchFamily="2" charset="-78"/>
              </a:rPr>
              <a:t>Form1</a:t>
            </a:r>
            <a:r>
              <a:rPr lang="ar-SA" sz="2800" dirty="0" smtClean="0">
                <a:cs typeface="Simplified Arabic" pitchFamily="2" charset="-78"/>
              </a:rPr>
              <a:t> تظهر نافذة البرمجة الخاصة بذلك النموذج، ضع المشيرة في المنطقة السفلى الفارغة منها( تحت </a:t>
            </a:r>
            <a:r>
              <a:rPr lang="en-US" sz="2800" dirty="0" smtClean="0">
                <a:cs typeface="Simplified Arabic" pitchFamily="2" charset="-78"/>
              </a:rPr>
              <a:t>end sub</a:t>
            </a:r>
            <a:r>
              <a:rPr lang="ar-SA" sz="2800" dirty="0" smtClean="0">
                <a:cs typeface="Simplified Arabic" pitchFamily="2" charset="-78"/>
              </a:rPr>
              <a:t> ) .</a:t>
            </a:r>
            <a:endParaRPr lang="en-US" sz="2800" dirty="0"/>
          </a:p>
        </p:txBody>
      </p:sp>
      <p:sp>
        <p:nvSpPr>
          <p:cNvPr id="6" name="Date Placeholder 5"/>
          <p:cNvSpPr>
            <a:spLocks noGrp="1"/>
          </p:cNvSpPr>
          <p:nvPr>
            <p:ph type="dt" sz="half" idx="10"/>
          </p:nvPr>
        </p:nvSpPr>
        <p:spPr/>
        <p:txBody>
          <a:bodyPr/>
          <a:lstStyle/>
          <a:p>
            <a:fld id="{8BECE8E8-C54E-4528-B9F5-E1FD02BCF916}" type="datetime1">
              <a:rPr lang="en-US" smtClean="0"/>
              <a:pPr/>
              <a:t>01-Jun-11</a:t>
            </a:fld>
            <a:endParaRPr lang="en-US"/>
          </a:p>
        </p:txBody>
      </p:sp>
      <p:sp>
        <p:nvSpPr>
          <p:cNvPr id="8" name="Slide Number Placeholder 7"/>
          <p:cNvSpPr>
            <a:spLocks noGrp="1"/>
          </p:cNvSpPr>
          <p:nvPr>
            <p:ph type="sldNum" sz="quarter" idx="12"/>
          </p:nvPr>
        </p:nvSpPr>
        <p:spPr/>
        <p:txBody>
          <a:bodyPr/>
          <a:lstStyle/>
          <a:p>
            <a:fld id="{728405A0-CC59-470C-873B-679805DFC862}" type="slidenum">
              <a:rPr lang="en-US" smtClean="0"/>
              <a:pPr/>
              <a:t>43</a:t>
            </a:fld>
            <a:endParaRPr lang="en-US"/>
          </a:p>
        </p:txBody>
      </p:sp>
    </p:spTree>
  </p:cSld>
  <p:clrMapOvr>
    <a:masterClrMapping/>
  </p:clrMapOvr>
  <p:transition>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path" presetSubtype="0" accel="50000" decel="50000" fill="hold"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20"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4"/>
          <p:cNvSpPr>
            <a:spLocks noGrp="1"/>
          </p:cNvSpPr>
          <p:nvPr>
            <p:ph sz="quarter" idx="4"/>
          </p:nvPr>
        </p:nvSpPr>
        <p:spPr>
          <a:xfrm>
            <a:off x="609600" y="914400"/>
            <a:ext cx="8077201" cy="1828800"/>
          </a:xfrm>
          <a:ln w="28575">
            <a:solidFill>
              <a:srgbClr val="FF0000"/>
            </a:solidFill>
          </a:ln>
        </p:spPr>
        <p:style>
          <a:lnRef idx="1">
            <a:schemeClr val="accent5"/>
          </a:lnRef>
          <a:fillRef idx="2">
            <a:schemeClr val="accent5"/>
          </a:fillRef>
          <a:effectRef idx="1">
            <a:schemeClr val="accent5"/>
          </a:effectRef>
          <a:fontRef idx="minor">
            <a:schemeClr val="dk1"/>
          </a:fontRef>
        </p:style>
        <p:txBody>
          <a:bodyPr>
            <a:normAutofit/>
          </a:bodyPr>
          <a:lstStyle/>
          <a:p>
            <a:pPr algn="r" rtl="1">
              <a:buNone/>
            </a:pPr>
            <a:r>
              <a:rPr lang="ar-SA" sz="2700" b="1" dirty="0" smtClean="0">
                <a:solidFill>
                  <a:srgbClr val="FF0000"/>
                </a:solidFill>
                <a:cs typeface="Simplified Arabic" pitchFamily="2" charset="-78"/>
              </a:rPr>
              <a:t>ج) </a:t>
            </a:r>
            <a:r>
              <a:rPr lang="ar-SA" sz="2400" dirty="0" smtClean="0">
                <a:cs typeface="Simplified Arabic" pitchFamily="2" charset="-78"/>
              </a:rPr>
              <a:t>في النافذة الجديدة التي تظهر في الشكل المجاور أكتب إسم الإجراء، وليكن الإسم </a:t>
            </a:r>
            <a:r>
              <a:rPr lang="en-US" sz="2400" dirty="0" smtClean="0">
                <a:cs typeface="Simplified Arabic" pitchFamily="2" charset="-78"/>
              </a:rPr>
              <a:t>exchange</a:t>
            </a:r>
            <a:r>
              <a:rPr lang="ar-SA" sz="2400" dirty="0" smtClean="0">
                <a:cs typeface="Simplified Arabic" pitchFamily="2" charset="-78"/>
              </a:rPr>
              <a:t> داخل صندوق النص في أعلى تلك النافذة، ثم إختر </a:t>
            </a:r>
            <a:r>
              <a:rPr lang="en-US" sz="2400" dirty="0" smtClean="0">
                <a:cs typeface="Simplified Arabic" pitchFamily="2" charset="-78"/>
              </a:rPr>
              <a:t>Sub</a:t>
            </a:r>
            <a:r>
              <a:rPr lang="ar-SA" sz="2400" dirty="0" smtClean="0">
                <a:cs typeface="Simplified Arabic" pitchFamily="2" charset="-78"/>
              </a:rPr>
              <a:t> و </a:t>
            </a:r>
            <a:r>
              <a:rPr lang="en-US" sz="2400" dirty="0" smtClean="0">
                <a:cs typeface="Simplified Arabic" pitchFamily="2" charset="-78"/>
              </a:rPr>
              <a:t>Public</a:t>
            </a:r>
            <a:r>
              <a:rPr lang="ar-SA" sz="2400" dirty="0" smtClean="0">
                <a:cs typeface="Simplified Arabic" pitchFamily="2" charset="-78"/>
              </a:rPr>
              <a:t> بوساطة النقر بالفأرة، وانقر على زر (( </a:t>
            </a:r>
            <a:r>
              <a:rPr lang="en-US" sz="2400" dirty="0" smtClean="0">
                <a:cs typeface="Simplified Arabic" pitchFamily="2" charset="-78"/>
              </a:rPr>
              <a:t>OK </a:t>
            </a:r>
            <a:r>
              <a:rPr lang="ar-SA" sz="2400" dirty="0" smtClean="0">
                <a:cs typeface="Simplified Arabic" pitchFamily="2" charset="-78"/>
              </a:rPr>
              <a:t>))، سوف يظهر الإجراء </a:t>
            </a:r>
            <a:r>
              <a:rPr lang="en-US" sz="2400" dirty="0" smtClean="0">
                <a:cs typeface="Simplified Arabic" pitchFamily="2" charset="-78"/>
              </a:rPr>
              <a:t>exchange</a:t>
            </a:r>
            <a:r>
              <a:rPr lang="ar-SA" sz="2400" dirty="0" smtClean="0">
                <a:cs typeface="Simplified Arabic" pitchFamily="2" charset="-78"/>
              </a:rPr>
              <a:t> فارغاً.</a:t>
            </a:r>
            <a:endParaRPr lang="ar-SA" sz="2400" b="1" dirty="0" smtClean="0">
              <a:solidFill>
                <a:srgbClr val="FF0000"/>
              </a:solidFill>
              <a:latin typeface="+mj-lt"/>
              <a:ea typeface="+mj-ea"/>
              <a:cs typeface="Simplified Arabic" pitchFamily="2" charset="-78"/>
            </a:endParaRPr>
          </a:p>
        </p:txBody>
      </p:sp>
      <p:pic>
        <p:nvPicPr>
          <p:cNvPr id="8" name="Picture 236"/>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286000" y="2819400"/>
            <a:ext cx="4191000" cy="3581400"/>
          </a:xfrm>
          <a:prstGeom prst="rect">
            <a:avLst/>
          </a:prstGeom>
          <a:noFill/>
          <a:ln>
            <a:noFill/>
          </a:ln>
          <a:extLst>
            <a:ext uri="{909E8E84-426E-40DD-AFC4-6F175D3DCCD1}">
              <a14:hiddenFill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solidFill>
                  <a:srgbClr val="FFFFFF" mc:Ignorable=""/>
                </a:solidFill>
              </a14:hiddenFill>
            </a:ext>
            <a:ext uri="{91240B29-F687-4F45-9708-019B960494DF}">
              <a14:hiddenLine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w="9525">
                <a:solidFill>
                  <a:srgbClr val="000000" mc:Ignorable=""/>
                </a:solidFill>
                <a:miter lim="800000"/>
                <a:headEnd/>
                <a:tailEnd/>
              </a14:hiddenLine>
            </a:ext>
          </a:extLst>
        </p:spPr>
      </p:pic>
      <p:sp>
        <p:nvSpPr>
          <p:cNvPr id="4" name="Date Placeholder 3"/>
          <p:cNvSpPr>
            <a:spLocks noGrp="1"/>
          </p:cNvSpPr>
          <p:nvPr>
            <p:ph type="dt" sz="half" idx="10"/>
          </p:nvPr>
        </p:nvSpPr>
        <p:spPr/>
        <p:txBody>
          <a:bodyPr/>
          <a:lstStyle/>
          <a:p>
            <a:fld id="{81AEF3DE-0FC9-4652-A460-7BB187CB9B5B}" type="datetime1">
              <a:rPr lang="en-US" smtClean="0"/>
              <a:pPr/>
              <a:t>01-Jun-11</a:t>
            </a:fld>
            <a:endParaRPr lang="en-US"/>
          </a:p>
        </p:txBody>
      </p:sp>
      <p:sp>
        <p:nvSpPr>
          <p:cNvPr id="5" name="Slide Number Placeholder 4"/>
          <p:cNvSpPr>
            <a:spLocks noGrp="1"/>
          </p:cNvSpPr>
          <p:nvPr>
            <p:ph type="sldNum" sz="quarter" idx="12"/>
          </p:nvPr>
        </p:nvSpPr>
        <p:spPr/>
        <p:txBody>
          <a:bodyPr/>
          <a:lstStyle/>
          <a:p>
            <a:fld id="{728405A0-CC59-470C-873B-679805DFC862}" type="slidenum">
              <a:rPr lang="en-US" smtClean="0"/>
              <a:pPr/>
              <a:t>44</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1000" fill="hold"/>
                                        <p:tgtEl>
                                          <p:spTgt spid="7">
                                            <p:bg/>
                                          </p:spTgt>
                                        </p:tgtEl>
                                        <p:attrNameLst>
                                          <p:attrName>ppt_w</p:attrName>
                                        </p:attrNameLst>
                                      </p:cBhvr>
                                      <p:tavLst>
                                        <p:tav tm="0">
                                          <p:val>
                                            <p:fltVal val="0"/>
                                          </p:val>
                                        </p:tav>
                                        <p:tav tm="100000">
                                          <p:val>
                                            <p:strVal val="#ppt_w"/>
                                          </p:val>
                                        </p:tav>
                                      </p:tavLst>
                                    </p:anim>
                                    <p:anim calcmode="lin" valueType="num">
                                      <p:cBhvr>
                                        <p:cTn id="8" dur="1000" fill="hold"/>
                                        <p:tgtEl>
                                          <p:spTgt spid="7">
                                            <p:bg/>
                                          </p:spTgt>
                                        </p:tgtEl>
                                        <p:attrNameLst>
                                          <p:attrName>ppt_h</p:attrName>
                                        </p:attrNameLst>
                                      </p:cBhvr>
                                      <p:tavLst>
                                        <p:tav tm="0">
                                          <p:val>
                                            <p:fltVal val="0"/>
                                          </p:val>
                                        </p:tav>
                                        <p:tav tm="100000">
                                          <p:val>
                                            <p:strVal val="#ppt_h"/>
                                          </p:val>
                                        </p:tav>
                                      </p:tavLst>
                                    </p:anim>
                                    <p:anim calcmode="lin" valueType="num">
                                      <p:cBhvr>
                                        <p:cTn id="9" dur="1000" fill="hold"/>
                                        <p:tgtEl>
                                          <p:spTgt spid="7">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9" presetClass="path" presetSubtype="0" accel="50000" decel="50000" fill="hold"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22"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sz="quarter" idx="2"/>
          </p:nvPr>
        </p:nvSpPr>
        <p:spPr>
          <a:xfrm>
            <a:off x="990600" y="838200"/>
            <a:ext cx="7392988" cy="1524000"/>
          </a:xfrm>
          <a:ln>
            <a:solidFill>
              <a:srgbClr val="FF0000"/>
            </a:solidFill>
          </a:ln>
        </p:spPr>
        <p:txBody>
          <a:bodyPr>
            <a:noAutofit/>
          </a:bodyPr>
          <a:lstStyle/>
          <a:p>
            <a:pPr algn="r" rtl="1">
              <a:buNone/>
            </a:pPr>
            <a:r>
              <a:rPr lang="ar-SA" sz="3200" b="1" dirty="0" smtClean="0">
                <a:solidFill>
                  <a:srgbClr val="FF0000"/>
                </a:solidFill>
                <a:cs typeface="Simplified Arabic" pitchFamily="2" charset="-78"/>
              </a:rPr>
              <a:t>د) </a:t>
            </a:r>
            <a:r>
              <a:rPr lang="ar-SA" sz="3200" dirty="0" smtClean="0">
                <a:cs typeface="Simplified Arabic" pitchFamily="2" charset="-78"/>
              </a:rPr>
              <a:t>قم بتعديل الإجراء الفارغ </a:t>
            </a:r>
            <a:r>
              <a:rPr lang="en-US" sz="3200" dirty="0" smtClean="0">
                <a:cs typeface="Simplified Arabic" pitchFamily="2" charset="-78"/>
              </a:rPr>
              <a:t>exchange</a:t>
            </a:r>
            <a:r>
              <a:rPr lang="ar-SA" sz="3200" dirty="0" smtClean="0">
                <a:cs typeface="Simplified Arabic" pitchFamily="2" charset="-78"/>
              </a:rPr>
              <a:t>، وإضافة الجمل البرمجية اللازمة لتحقيق المطلوب بحيث يبدو الإجراء في نهاية الأمر كما في الشكل التالي</a:t>
            </a:r>
            <a:r>
              <a:rPr lang="ar-SA" sz="3200" dirty="0" smtClean="0"/>
              <a:t>.</a:t>
            </a:r>
            <a:endParaRPr lang="en-GB" sz="3200" dirty="0" smtClean="0"/>
          </a:p>
          <a:p>
            <a:pPr algn="r" rtl="1">
              <a:buNone/>
            </a:pPr>
            <a:endParaRPr lang="en-GB" sz="3200" dirty="0"/>
          </a:p>
        </p:txBody>
      </p:sp>
      <p:pic>
        <p:nvPicPr>
          <p:cNvPr id="7" name="Picture 237"/>
          <p:cNvPicPr>
            <a:picLocks noGrp="1"/>
          </p:cNvPicPr>
          <p:nvPr>
            <p:ph sz="quarter" idx="4"/>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219200" y="2743200"/>
            <a:ext cx="6781800" cy="2971800"/>
          </a:xfrm>
          <a:prstGeom prst="rect">
            <a:avLst/>
          </a:prstGeom>
          <a:noFill/>
          <a:ln>
            <a:noFill/>
          </a:ln>
          <a:extLst>
            <a:ext uri="{909E8E84-426E-40DD-AFC4-6F175D3DCCD1}">
              <a14:hiddenFill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solidFill>
                  <a:srgbClr val="FFFFFF" mc:Ignorable=""/>
                </a:solidFill>
              </a14:hiddenFill>
            </a:ext>
            <a:ext uri="{91240B29-F687-4F45-9708-019B960494DF}">
              <a14:hiddenLine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w="9525">
                <a:solidFill>
                  <a:srgbClr val="000000" mc:Ignorable=""/>
                </a:solidFill>
                <a:miter lim="800000"/>
                <a:headEnd/>
                <a:tailEnd/>
              </a14:hiddenLine>
            </a:ext>
          </a:extLst>
        </p:spPr>
      </p:pic>
      <p:sp>
        <p:nvSpPr>
          <p:cNvPr id="4" name="Date Placeholder 3"/>
          <p:cNvSpPr>
            <a:spLocks noGrp="1"/>
          </p:cNvSpPr>
          <p:nvPr>
            <p:ph type="dt" sz="half" idx="10"/>
          </p:nvPr>
        </p:nvSpPr>
        <p:spPr/>
        <p:txBody>
          <a:bodyPr/>
          <a:lstStyle/>
          <a:p>
            <a:fld id="{28496D57-D3C4-4E48-A144-02B8FCBB4266}" type="datetime1">
              <a:rPr lang="en-US" smtClean="0"/>
              <a:pPr/>
              <a:t>01-Jun-11</a:t>
            </a:fld>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45</a:t>
            </a:fld>
            <a:endParaRPr lang="en-US"/>
          </a:p>
        </p:txBody>
      </p:sp>
    </p:spTree>
  </p:cSld>
  <p:clrMapOvr>
    <a:masterClrMapping/>
  </p:clrMapOvr>
  <p:transition>
    <p:sndAc>
      <p:stSnd>
        <p:snd r:embed="rId2" name="drumroll.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4)">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sz="quarter" idx="2"/>
          </p:nvPr>
        </p:nvSpPr>
        <p:spPr>
          <a:xfrm>
            <a:off x="457200" y="228600"/>
            <a:ext cx="4114800" cy="6477000"/>
          </a:xfrm>
          <a:ln w="28575">
            <a:solidFill>
              <a:schemeClr val="tx1"/>
            </a:solidFill>
          </a:ln>
          <a:effectLst>
            <a:glow rad="63500">
              <a:schemeClr val="accent1">
                <a:satMod val="175000"/>
                <a:alpha val="40000"/>
              </a:schemeClr>
            </a:glow>
          </a:effectLst>
        </p:spPr>
        <p:txBody>
          <a:bodyPr>
            <a:normAutofit fontScale="92500" lnSpcReduction="10000"/>
          </a:bodyPr>
          <a:lstStyle/>
          <a:p>
            <a:pPr>
              <a:buNone/>
            </a:pPr>
            <a:r>
              <a:rPr lang="en-US" dirty="0" smtClean="0"/>
              <a:t>Private Sub Command1_Click()</a:t>
            </a:r>
            <a:endParaRPr lang="en-GB" dirty="0" smtClean="0"/>
          </a:p>
          <a:p>
            <a:pPr>
              <a:buNone/>
            </a:pPr>
            <a:r>
              <a:rPr lang="en-US" dirty="0" smtClean="0"/>
              <a:t>  Dim x As Double, y As Double</a:t>
            </a:r>
            <a:endParaRPr lang="en-GB" dirty="0" smtClean="0"/>
          </a:p>
          <a:p>
            <a:pPr>
              <a:buNone/>
            </a:pPr>
            <a:r>
              <a:rPr lang="en-US" dirty="0" smtClean="0"/>
              <a:t>  x = Val(Text1.Text)</a:t>
            </a:r>
            <a:endParaRPr lang="en-GB" dirty="0" smtClean="0"/>
          </a:p>
          <a:p>
            <a:pPr>
              <a:buNone/>
            </a:pPr>
            <a:r>
              <a:rPr lang="en-US" dirty="0" smtClean="0"/>
              <a:t>  y = Val(Text2.Text)</a:t>
            </a:r>
            <a:endParaRPr lang="en-GB" dirty="0" smtClean="0"/>
          </a:p>
          <a:p>
            <a:pPr>
              <a:buNone/>
            </a:pPr>
            <a:r>
              <a:rPr lang="en-US" dirty="0" smtClean="0"/>
              <a:t>  </a:t>
            </a:r>
            <a:r>
              <a:rPr lang="en-US" b="1" i="1" u="sng" dirty="0" smtClean="0"/>
              <a:t>Call exchange(x, y)</a:t>
            </a:r>
            <a:endParaRPr lang="en-GB" b="1" i="1" u="sng" dirty="0" smtClean="0"/>
          </a:p>
          <a:p>
            <a:pPr>
              <a:buNone/>
            </a:pPr>
            <a:r>
              <a:rPr lang="en-US" dirty="0" smtClean="0"/>
              <a:t>  Label1.Caption = x</a:t>
            </a:r>
            <a:endParaRPr lang="en-GB" dirty="0" smtClean="0"/>
          </a:p>
          <a:p>
            <a:pPr>
              <a:buNone/>
            </a:pPr>
            <a:r>
              <a:rPr lang="en-US" dirty="0" smtClean="0"/>
              <a:t>  Label2.Caption = y</a:t>
            </a:r>
            <a:endParaRPr lang="en-GB" dirty="0" smtClean="0"/>
          </a:p>
          <a:p>
            <a:pPr>
              <a:buNone/>
            </a:pPr>
            <a:r>
              <a:rPr lang="en-US" dirty="0" smtClean="0"/>
              <a:t>  x = Val(Text3.Text)</a:t>
            </a:r>
            <a:endParaRPr lang="en-GB" dirty="0" smtClean="0"/>
          </a:p>
          <a:p>
            <a:pPr>
              <a:buNone/>
            </a:pPr>
            <a:r>
              <a:rPr lang="en-US" dirty="0" smtClean="0"/>
              <a:t>  y = Val(Text4.Text)</a:t>
            </a:r>
            <a:endParaRPr lang="en-GB" dirty="0" smtClean="0"/>
          </a:p>
          <a:p>
            <a:pPr>
              <a:buNone/>
            </a:pPr>
            <a:r>
              <a:rPr lang="en-US" dirty="0" smtClean="0"/>
              <a:t>  </a:t>
            </a:r>
            <a:r>
              <a:rPr lang="en-US" b="1" i="1" u="sng" dirty="0" smtClean="0"/>
              <a:t>Call exchange(x, y)</a:t>
            </a:r>
            <a:endParaRPr lang="en-GB" b="1" i="1" u="sng" dirty="0" smtClean="0"/>
          </a:p>
          <a:p>
            <a:pPr>
              <a:buNone/>
            </a:pPr>
            <a:r>
              <a:rPr lang="en-US" dirty="0" smtClean="0"/>
              <a:t>  Label3.Caption = x</a:t>
            </a:r>
            <a:endParaRPr lang="en-GB" dirty="0" smtClean="0"/>
          </a:p>
          <a:p>
            <a:pPr>
              <a:buNone/>
            </a:pPr>
            <a:r>
              <a:rPr lang="en-US" dirty="0" smtClean="0"/>
              <a:t>  Label4.Caption = y</a:t>
            </a:r>
            <a:endParaRPr lang="en-GB" dirty="0" smtClean="0"/>
          </a:p>
          <a:p>
            <a:pPr>
              <a:buNone/>
            </a:pPr>
            <a:r>
              <a:rPr lang="en-US" dirty="0" smtClean="0"/>
              <a:t>  x = Val(Text5.Text)</a:t>
            </a:r>
            <a:endParaRPr lang="en-GB" dirty="0" smtClean="0"/>
          </a:p>
          <a:p>
            <a:pPr>
              <a:buNone/>
            </a:pPr>
            <a:r>
              <a:rPr lang="en-US" dirty="0" smtClean="0"/>
              <a:t>  y = Val(Text6.Text)</a:t>
            </a:r>
            <a:endParaRPr lang="en-GB" dirty="0" smtClean="0"/>
          </a:p>
          <a:p>
            <a:pPr>
              <a:buNone/>
            </a:pPr>
            <a:r>
              <a:rPr lang="en-US" dirty="0" smtClean="0"/>
              <a:t>  </a:t>
            </a:r>
            <a:r>
              <a:rPr lang="en-US" b="1" i="1" u="sng" dirty="0" smtClean="0"/>
              <a:t>Call exchange(x, y)</a:t>
            </a:r>
            <a:endParaRPr lang="en-GB" b="1" i="1" u="sng" dirty="0" smtClean="0"/>
          </a:p>
          <a:p>
            <a:pPr>
              <a:buNone/>
            </a:pPr>
            <a:r>
              <a:rPr lang="en-US" dirty="0" smtClean="0"/>
              <a:t>  Label5.Caption = x</a:t>
            </a:r>
            <a:endParaRPr lang="en-GB" dirty="0" smtClean="0"/>
          </a:p>
          <a:p>
            <a:pPr>
              <a:buNone/>
            </a:pPr>
            <a:r>
              <a:rPr lang="en-US" dirty="0" smtClean="0"/>
              <a:t>  Label6.Caption = y</a:t>
            </a:r>
            <a:endParaRPr lang="en-GB" dirty="0" smtClean="0"/>
          </a:p>
          <a:p>
            <a:pPr>
              <a:buNone/>
            </a:pPr>
            <a:r>
              <a:rPr lang="en-US" dirty="0" smtClean="0"/>
              <a:t>  End Sub</a:t>
            </a:r>
            <a:endParaRPr lang="en-GB" dirty="0" smtClean="0"/>
          </a:p>
          <a:p>
            <a:pPr>
              <a:buNone/>
            </a:pPr>
            <a:endParaRPr lang="en-GB" dirty="0"/>
          </a:p>
        </p:txBody>
      </p:sp>
      <p:sp>
        <p:nvSpPr>
          <p:cNvPr id="6" name="عنصر نائب للمحتوى 5"/>
          <p:cNvSpPr>
            <a:spLocks noGrp="1"/>
          </p:cNvSpPr>
          <p:nvPr>
            <p:ph sz="quarter" idx="4"/>
          </p:nvPr>
        </p:nvSpPr>
        <p:spPr>
          <a:xfrm>
            <a:off x="5334000" y="685800"/>
            <a:ext cx="3352800" cy="5029200"/>
          </a:xfrm>
          <a:ln>
            <a:solidFill>
              <a:srgbClr val="FF0000"/>
            </a:solidFill>
          </a:ln>
          <a:effectLst>
            <a:glow rad="101600">
              <a:schemeClr val="accent1">
                <a:satMod val="175000"/>
                <a:alpha val="40000"/>
              </a:schemeClr>
            </a:glow>
          </a:effectLst>
        </p:spPr>
        <p:txBody>
          <a:bodyPr>
            <a:noAutofit/>
          </a:bodyPr>
          <a:lstStyle/>
          <a:p>
            <a:pPr lvl="0" algn="r" rtl="1">
              <a:buNone/>
            </a:pPr>
            <a:r>
              <a:rPr lang="en-US" sz="3200" b="1" dirty="0" smtClean="0">
                <a:solidFill>
                  <a:srgbClr val="FF0000"/>
                </a:solidFill>
                <a:latin typeface="Adobe Kaiti Std R" pitchFamily="18" charset="-128"/>
                <a:ea typeface="Adobe Kaiti Std R" pitchFamily="18" charset="-128"/>
              </a:rPr>
              <a:t>3</a:t>
            </a:r>
            <a:r>
              <a:rPr lang="ar-SA" sz="3200" b="1" dirty="0" smtClean="0">
                <a:solidFill>
                  <a:srgbClr val="FF0000"/>
                </a:solidFill>
                <a:latin typeface="Adobe Kaiti Std R" pitchFamily="18" charset="-128"/>
                <a:ea typeface="Adobe Kaiti Std R" pitchFamily="18" charset="-128"/>
              </a:rPr>
              <a:t> - </a:t>
            </a:r>
            <a:r>
              <a:rPr lang="ar-SA" sz="3200" dirty="0" smtClean="0"/>
              <a:t>اكتب ثلاثة جمل لاستدعاء الإجراء </a:t>
            </a:r>
            <a:r>
              <a:rPr lang="en-US" sz="3200" dirty="0" smtClean="0"/>
              <a:t>exchange</a:t>
            </a:r>
            <a:r>
              <a:rPr lang="ar-SA" sz="3200" dirty="0" smtClean="0"/>
              <a:t> داخل إجراء حدث النقر </a:t>
            </a:r>
            <a:r>
              <a:rPr lang="en-US" sz="3200" dirty="0" smtClean="0"/>
              <a:t>Click</a:t>
            </a:r>
            <a:r>
              <a:rPr lang="ar-SA" sz="3200" dirty="0" smtClean="0"/>
              <a:t> لزر الأمر الذي تظهر عليه العبارة " استبدل موقع العددين في كل مجموعة " بحيث يبدو الإجراء كما يلي.</a:t>
            </a:r>
            <a:endParaRPr lang="en-GB" sz="3200" dirty="0" smtClean="0"/>
          </a:p>
          <a:p>
            <a:pPr algn="r" rtl="1">
              <a:buNone/>
            </a:pPr>
            <a:endParaRPr lang="en-GB" sz="3200" dirty="0"/>
          </a:p>
        </p:txBody>
      </p:sp>
      <p:sp>
        <p:nvSpPr>
          <p:cNvPr id="4" name="Date Placeholder 3"/>
          <p:cNvSpPr>
            <a:spLocks noGrp="1"/>
          </p:cNvSpPr>
          <p:nvPr>
            <p:ph type="dt" sz="half" idx="10"/>
          </p:nvPr>
        </p:nvSpPr>
        <p:spPr/>
        <p:txBody>
          <a:bodyPr/>
          <a:lstStyle/>
          <a:p>
            <a:fld id="{7ECACEA4-2500-470F-8B5E-A178ED8ED387}" type="datetime1">
              <a:rPr lang="en-US" smtClean="0"/>
              <a:pPr/>
              <a:t>01-Jun-11</a:t>
            </a:fld>
            <a:endParaRPr lang="en-US"/>
          </a:p>
        </p:txBody>
      </p:sp>
      <p:sp>
        <p:nvSpPr>
          <p:cNvPr id="7" name="Slide Number Placeholder 6"/>
          <p:cNvSpPr>
            <a:spLocks noGrp="1"/>
          </p:cNvSpPr>
          <p:nvPr>
            <p:ph type="sldNum" sz="quarter" idx="12"/>
          </p:nvPr>
        </p:nvSpPr>
        <p:spPr/>
        <p:txBody>
          <a:bodyPr/>
          <a:lstStyle/>
          <a:p>
            <a:fld id="{728405A0-CC59-470C-873B-679805DFC862}" type="slidenum">
              <a:rPr lang="en-US" smtClean="0"/>
              <a:pPr/>
              <a:t>46</a:t>
            </a:fld>
            <a:endParaRPr lang="en-US"/>
          </a:p>
        </p:txBody>
      </p:sp>
    </p:spTree>
  </p:cSld>
  <p:clrMapOvr>
    <a:masterClrMapping/>
  </p:clrMapOvr>
  <p:transition>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2000" fill="hold"/>
                                        <p:tgtEl>
                                          <p:spTgt spid="6">
                                            <p:bg/>
                                          </p:spTgt>
                                        </p:tgtEl>
                                        <p:attrNameLst>
                                          <p:attrName>ppt_w</p:attrName>
                                        </p:attrNameLst>
                                      </p:cBhvr>
                                      <p:tavLst>
                                        <p:tav tm="0">
                                          <p:val>
                                            <p:fltVal val="0"/>
                                          </p:val>
                                        </p:tav>
                                        <p:tav tm="100000">
                                          <p:val>
                                            <p:strVal val="#ppt_w"/>
                                          </p:val>
                                        </p:tav>
                                      </p:tavLst>
                                    </p:anim>
                                    <p:anim calcmode="lin" valueType="num">
                                      <p:cBhvr>
                                        <p:cTn id="8" dur="2000" fill="hold"/>
                                        <p:tgtEl>
                                          <p:spTgt spid="6">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 calcmode="lin" valueType="num">
                                      <p:cBhvr>
                                        <p:cTn id="19" dur="500" fill="hold"/>
                                        <p:tgtEl>
                                          <p:spTgt spid="5">
                                            <p:bg/>
                                          </p:spTgt>
                                        </p:tgtEl>
                                        <p:attrNameLst>
                                          <p:attrName>ppt_w</p:attrName>
                                        </p:attrNameLst>
                                      </p:cBhvr>
                                      <p:tavLst>
                                        <p:tav tm="0">
                                          <p:val>
                                            <p:fltVal val="0"/>
                                          </p:val>
                                        </p:tav>
                                        <p:tav tm="100000">
                                          <p:val>
                                            <p:strVal val="#ppt_w"/>
                                          </p:val>
                                        </p:tav>
                                      </p:tavLst>
                                    </p:anim>
                                    <p:anim calcmode="lin" valueType="num">
                                      <p:cBhvr>
                                        <p:cTn id="20" dur="500" fill="hold"/>
                                        <p:tgtEl>
                                          <p:spTgt spid="5">
                                            <p:bg/>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p:cTn id="3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p:cTn id="4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 calcmode="lin" valueType="num">
                                      <p:cBhvr>
                                        <p:cTn id="4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 calcmode="lin" valueType="num">
                                      <p:cBhvr>
                                        <p:cTn id="5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 calcmode="lin" valueType="num">
                                      <p:cBhvr>
                                        <p:cTn id="61"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62" dur="5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anim calcmode="lin" valueType="num">
                                      <p:cBhvr>
                                        <p:cTn id="67"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68" dur="5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5">
                                            <p:txEl>
                                              <p:pRg st="8" end="8"/>
                                            </p:txEl>
                                          </p:spTgt>
                                        </p:tgtEl>
                                        <p:attrNameLst>
                                          <p:attrName>style.visibility</p:attrName>
                                        </p:attrNameLst>
                                      </p:cBhvr>
                                      <p:to>
                                        <p:strVal val="visible"/>
                                      </p:to>
                                    </p:set>
                                    <p:anim calcmode="lin" valueType="num">
                                      <p:cBhvr>
                                        <p:cTn id="73"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74" dur="500" fill="hold"/>
                                        <p:tgtEl>
                                          <p:spTgt spid="5">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5">
                                            <p:txEl>
                                              <p:pRg st="9" end="9"/>
                                            </p:txEl>
                                          </p:spTgt>
                                        </p:tgtEl>
                                        <p:attrNameLst>
                                          <p:attrName>style.visibility</p:attrName>
                                        </p:attrNameLst>
                                      </p:cBhvr>
                                      <p:to>
                                        <p:strVal val="visible"/>
                                      </p:to>
                                    </p:set>
                                    <p:anim calcmode="lin" valueType="num">
                                      <p:cBhvr>
                                        <p:cTn id="79"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80" dur="500" fill="hold"/>
                                        <p:tgtEl>
                                          <p:spTgt spid="5">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5">
                                            <p:txEl>
                                              <p:pRg st="10" end="10"/>
                                            </p:txEl>
                                          </p:spTgt>
                                        </p:tgtEl>
                                        <p:attrNameLst>
                                          <p:attrName>style.visibility</p:attrName>
                                        </p:attrNameLst>
                                      </p:cBhvr>
                                      <p:to>
                                        <p:strVal val="visible"/>
                                      </p:to>
                                    </p:set>
                                    <p:anim calcmode="lin" valueType="num">
                                      <p:cBhvr>
                                        <p:cTn id="85"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86" dur="500" fill="hold"/>
                                        <p:tgtEl>
                                          <p:spTgt spid="5">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7" presetClass="entr" presetSubtype="10" fill="hold" grpId="0" nodeType="clickEffect">
                                  <p:stCondLst>
                                    <p:cond delay="0"/>
                                  </p:stCondLst>
                                  <p:childTnLst>
                                    <p:set>
                                      <p:cBhvr>
                                        <p:cTn id="90" dur="1" fill="hold">
                                          <p:stCondLst>
                                            <p:cond delay="0"/>
                                          </p:stCondLst>
                                        </p:cTn>
                                        <p:tgtEl>
                                          <p:spTgt spid="5">
                                            <p:txEl>
                                              <p:pRg st="11" end="11"/>
                                            </p:txEl>
                                          </p:spTgt>
                                        </p:tgtEl>
                                        <p:attrNameLst>
                                          <p:attrName>style.visibility</p:attrName>
                                        </p:attrNameLst>
                                      </p:cBhvr>
                                      <p:to>
                                        <p:strVal val="visible"/>
                                      </p:to>
                                    </p:set>
                                    <p:anim calcmode="lin" valueType="num">
                                      <p:cBhvr>
                                        <p:cTn id="91" dur="5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92" dur="500" fill="hold"/>
                                        <p:tgtEl>
                                          <p:spTgt spid="5">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17" presetClass="entr" presetSubtype="10" fill="hold" grpId="0" nodeType="clickEffect">
                                  <p:stCondLst>
                                    <p:cond delay="0"/>
                                  </p:stCondLst>
                                  <p:childTnLst>
                                    <p:set>
                                      <p:cBhvr>
                                        <p:cTn id="96" dur="1" fill="hold">
                                          <p:stCondLst>
                                            <p:cond delay="0"/>
                                          </p:stCondLst>
                                        </p:cTn>
                                        <p:tgtEl>
                                          <p:spTgt spid="5">
                                            <p:txEl>
                                              <p:pRg st="12" end="12"/>
                                            </p:txEl>
                                          </p:spTgt>
                                        </p:tgtEl>
                                        <p:attrNameLst>
                                          <p:attrName>style.visibility</p:attrName>
                                        </p:attrNameLst>
                                      </p:cBhvr>
                                      <p:to>
                                        <p:strVal val="visible"/>
                                      </p:to>
                                    </p:set>
                                    <p:anim calcmode="lin" valueType="num">
                                      <p:cBhvr>
                                        <p:cTn id="97" dur="5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98" dur="500" fill="hold"/>
                                        <p:tgtEl>
                                          <p:spTgt spid="5">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7" presetClass="entr" presetSubtype="10" fill="hold" grpId="0" nodeType="clickEffect">
                                  <p:stCondLst>
                                    <p:cond delay="0"/>
                                  </p:stCondLst>
                                  <p:childTnLst>
                                    <p:set>
                                      <p:cBhvr>
                                        <p:cTn id="102" dur="1" fill="hold">
                                          <p:stCondLst>
                                            <p:cond delay="0"/>
                                          </p:stCondLst>
                                        </p:cTn>
                                        <p:tgtEl>
                                          <p:spTgt spid="5">
                                            <p:txEl>
                                              <p:pRg st="13" end="13"/>
                                            </p:txEl>
                                          </p:spTgt>
                                        </p:tgtEl>
                                        <p:attrNameLst>
                                          <p:attrName>style.visibility</p:attrName>
                                        </p:attrNameLst>
                                      </p:cBhvr>
                                      <p:to>
                                        <p:strVal val="visible"/>
                                      </p:to>
                                    </p:set>
                                    <p:anim calcmode="lin" valueType="num">
                                      <p:cBhvr>
                                        <p:cTn id="103" dur="500" fill="hold"/>
                                        <p:tgtEl>
                                          <p:spTgt spid="5">
                                            <p:txEl>
                                              <p:pRg st="13" end="13"/>
                                            </p:txEl>
                                          </p:spTgt>
                                        </p:tgtEl>
                                        <p:attrNameLst>
                                          <p:attrName>ppt_w</p:attrName>
                                        </p:attrNameLst>
                                      </p:cBhvr>
                                      <p:tavLst>
                                        <p:tav tm="0">
                                          <p:val>
                                            <p:fltVal val="0"/>
                                          </p:val>
                                        </p:tav>
                                        <p:tav tm="100000">
                                          <p:val>
                                            <p:strVal val="#ppt_w"/>
                                          </p:val>
                                        </p:tav>
                                      </p:tavLst>
                                    </p:anim>
                                    <p:anim calcmode="lin" valueType="num">
                                      <p:cBhvr>
                                        <p:cTn id="104" dur="500" fill="hold"/>
                                        <p:tgtEl>
                                          <p:spTgt spid="5">
                                            <p:txEl>
                                              <p:pRg st="13" end="13"/>
                                            </p:txEl>
                                          </p:spTgt>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17" presetClass="entr" presetSubtype="10" fill="hold" grpId="0" nodeType="clickEffect">
                                  <p:stCondLst>
                                    <p:cond delay="0"/>
                                  </p:stCondLst>
                                  <p:childTnLst>
                                    <p:set>
                                      <p:cBhvr>
                                        <p:cTn id="108" dur="1" fill="hold">
                                          <p:stCondLst>
                                            <p:cond delay="0"/>
                                          </p:stCondLst>
                                        </p:cTn>
                                        <p:tgtEl>
                                          <p:spTgt spid="5">
                                            <p:txEl>
                                              <p:pRg st="14" end="14"/>
                                            </p:txEl>
                                          </p:spTgt>
                                        </p:tgtEl>
                                        <p:attrNameLst>
                                          <p:attrName>style.visibility</p:attrName>
                                        </p:attrNameLst>
                                      </p:cBhvr>
                                      <p:to>
                                        <p:strVal val="visible"/>
                                      </p:to>
                                    </p:set>
                                    <p:anim calcmode="lin" valueType="num">
                                      <p:cBhvr>
                                        <p:cTn id="109" dur="500" fill="hold"/>
                                        <p:tgtEl>
                                          <p:spTgt spid="5">
                                            <p:txEl>
                                              <p:pRg st="14" end="14"/>
                                            </p:txEl>
                                          </p:spTgt>
                                        </p:tgtEl>
                                        <p:attrNameLst>
                                          <p:attrName>ppt_w</p:attrName>
                                        </p:attrNameLst>
                                      </p:cBhvr>
                                      <p:tavLst>
                                        <p:tav tm="0">
                                          <p:val>
                                            <p:fltVal val="0"/>
                                          </p:val>
                                        </p:tav>
                                        <p:tav tm="100000">
                                          <p:val>
                                            <p:strVal val="#ppt_w"/>
                                          </p:val>
                                        </p:tav>
                                      </p:tavLst>
                                    </p:anim>
                                    <p:anim calcmode="lin" valueType="num">
                                      <p:cBhvr>
                                        <p:cTn id="110" dur="500" fill="hold"/>
                                        <p:tgtEl>
                                          <p:spTgt spid="5">
                                            <p:txEl>
                                              <p:pRg st="14" end="14"/>
                                            </p:tx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10" fill="hold" grpId="0" nodeType="clickEffect">
                                  <p:stCondLst>
                                    <p:cond delay="0"/>
                                  </p:stCondLst>
                                  <p:childTnLst>
                                    <p:set>
                                      <p:cBhvr>
                                        <p:cTn id="114" dur="1" fill="hold">
                                          <p:stCondLst>
                                            <p:cond delay="0"/>
                                          </p:stCondLst>
                                        </p:cTn>
                                        <p:tgtEl>
                                          <p:spTgt spid="5">
                                            <p:txEl>
                                              <p:pRg st="15" end="15"/>
                                            </p:txEl>
                                          </p:spTgt>
                                        </p:tgtEl>
                                        <p:attrNameLst>
                                          <p:attrName>style.visibility</p:attrName>
                                        </p:attrNameLst>
                                      </p:cBhvr>
                                      <p:to>
                                        <p:strVal val="visible"/>
                                      </p:to>
                                    </p:set>
                                    <p:anim calcmode="lin" valueType="num">
                                      <p:cBhvr>
                                        <p:cTn id="115" dur="500" fill="hold"/>
                                        <p:tgtEl>
                                          <p:spTgt spid="5">
                                            <p:txEl>
                                              <p:pRg st="15" end="15"/>
                                            </p:txEl>
                                          </p:spTgt>
                                        </p:tgtEl>
                                        <p:attrNameLst>
                                          <p:attrName>ppt_w</p:attrName>
                                        </p:attrNameLst>
                                      </p:cBhvr>
                                      <p:tavLst>
                                        <p:tav tm="0">
                                          <p:val>
                                            <p:fltVal val="0"/>
                                          </p:val>
                                        </p:tav>
                                        <p:tav tm="100000">
                                          <p:val>
                                            <p:strVal val="#ppt_w"/>
                                          </p:val>
                                        </p:tav>
                                      </p:tavLst>
                                    </p:anim>
                                    <p:anim calcmode="lin" valueType="num">
                                      <p:cBhvr>
                                        <p:cTn id="116" dur="500" fill="hold"/>
                                        <p:tgtEl>
                                          <p:spTgt spid="5">
                                            <p:txEl>
                                              <p:pRg st="15" end="15"/>
                                            </p:txEl>
                                          </p:spTgt>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17" presetClass="entr" presetSubtype="10" fill="hold" grpId="0" nodeType="clickEffect">
                                  <p:stCondLst>
                                    <p:cond delay="0"/>
                                  </p:stCondLst>
                                  <p:childTnLst>
                                    <p:set>
                                      <p:cBhvr>
                                        <p:cTn id="120" dur="1" fill="hold">
                                          <p:stCondLst>
                                            <p:cond delay="0"/>
                                          </p:stCondLst>
                                        </p:cTn>
                                        <p:tgtEl>
                                          <p:spTgt spid="5">
                                            <p:txEl>
                                              <p:pRg st="16" end="16"/>
                                            </p:txEl>
                                          </p:spTgt>
                                        </p:tgtEl>
                                        <p:attrNameLst>
                                          <p:attrName>style.visibility</p:attrName>
                                        </p:attrNameLst>
                                      </p:cBhvr>
                                      <p:to>
                                        <p:strVal val="visible"/>
                                      </p:to>
                                    </p:set>
                                    <p:anim calcmode="lin" valueType="num">
                                      <p:cBhvr>
                                        <p:cTn id="121" dur="500" fill="hold"/>
                                        <p:tgtEl>
                                          <p:spTgt spid="5">
                                            <p:txEl>
                                              <p:pRg st="16" end="16"/>
                                            </p:txEl>
                                          </p:spTgt>
                                        </p:tgtEl>
                                        <p:attrNameLst>
                                          <p:attrName>ppt_w</p:attrName>
                                        </p:attrNameLst>
                                      </p:cBhvr>
                                      <p:tavLst>
                                        <p:tav tm="0">
                                          <p:val>
                                            <p:fltVal val="0"/>
                                          </p:val>
                                        </p:tav>
                                        <p:tav tm="100000">
                                          <p:val>
                                            <p:strVal val="#ppt_w"/>
                                          </p:val>
                                        </p:tav>
                                      </p:tavLst>
                                    </p:anim>
                                    <p:anim calcmode="lin" valueType="num">
                                      <p:cBhvr>
                                        <p:cTn id="122" dur="500" fill="hold"/>
                                        <p:tgtEl>
                                          <p:spTgt spid="5">
                                            <p:txEl>
                                              <p:pRg st="16" end="16"/>
                                            </p:txEl>
                                          </p:spTgt>
                                        </p:tgtEl>
                                        <p:attrNameLst>
                                          <p:attrName>ppt_h</p:attrName>
                                        </p:attrNameLst>
                                      </p:cBhvr>
                                      <p:tavLst>
                                        <p:tav tm="0">
                                          <p:val>
                                            <p:strVal val="#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10" fill="hold" grpId="0" nodeType="clickEffect">
                                  <p:stCondLst>
                                    <p:cond delay="0"/>
                                  </p:stCondLst>
                                  <p:childTnLst>
                                    <p:set>
                                      <p:cBhvr>
                                        <p:cTn id="126" dur="1" fill="hold">
                                          <p:stCondLst>
                                            <p:cond delay="0"/>
                                          </p:stCondLst>
                                        </p:cTn>
                                        <p:tgtEl>
                                          <p:spTgt spid="5">
                                            <p:txEl>
                                              <p:pRg st="17" end="17"/>
                                            </p:txEl>
                                          </p:spTgt>
                                        </p:tgtEl>
                                        <p:attrNameLst>
                                          <p:attrName>style.visibility</p:attrName>
                                        </p:attrNameLst>
                                      </p:cBhvr>
                                      <p:to>
                                        <p:strVal val="visible"/>
                                      </p:to>
                                    </p:set>
                                    <p:anim calcmode="lin" valueType="num">
                                      <p:cBhvr>
                                        <p:cTn id="127" dur="500" fill="hold"/>
                                        <p:tgtEl>
                                          <p:spTgt spid="5">
                                            <p:txEl>
                                              <p:pRg st="17" end="17"/>
                                            </p:txEl>
                                          </p:spTgt>
                                        </p:tgtEl>
                                        <p:attrNameLst>
                                          <p:attrName>ppt_w</p:attrName>
                                        </p:attrNameLst>
                                      </p:cBhvr>
                                      <p:tavLst>
                                        <p:tav tm="0">
                                          <p:val>
                                            <p:fltVal val="0"/>
                                          </p:val>
                                        </p:tav>
                                        <p:tav tm="100000">
                                          <p:val>
                                            <p:strVal val="#ppt_w"/>
                                          </p:val>
                                        </p:tav>
                                      </p:tavLst>
                                    </p:anim>
                                    <p:anim calcmode="lin" valueType="num">
                                      <p:cBhvr>
                                        <p:cTn id="128" dur="500" fill="hold"/>
                                        <p:tgtEl>
                                          <p:spTgt spid="5">
                                            <p:txEl>
                                              <p:pRg st="17" end="1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743200" y="228600"/>
            <a:ext cx="5943600" cy="838200"/>
          </a:xfrm>
        </p:spPr>
        <p:style>
          <a:lnRef idx="1">
            <a:schemeClr val="accent5"/>
          </a:lnRef>
          <a:fillRef idx="2">
            <a:schemeClr val="accent5"/>
          </a:fillRef>
          <a:effectRef idx="1">
            <a:schemeClr val="accent5"/>
          </a:effectRef>
          <a:fontRef idx="minor">
            <a:schemeClr val="dk1"/>
          </a:fontRef>
        </p:style>
        <p:txBody>
          <a:bodyPr/>
          <a:lstStyle/>
          <a:p>
            <a:pPr algn="ctr" rtl="1"/>
            <a:r>
              <a:rPr lang="ar-SA" b="1" dirty="0" smtClean="0">
                <a:cs typeface="ALAWI-3-55" pitchFamily="2" charset="-78"/>
              </a:rPr>
              <a:t>سـ</a:t>
            </a:r>
            <a:r>
              <a:rPr lang="en-US" b="1" dirty="0" smtClean="0">
                <a:latin typeface="Algerian" pitchFamily="82" charset="0"/>
                <a:cs typeface="ALAWI-3-55" pitchFamily="2" charset="-78"/>
              </a:rPr>
              <a:t>1</a:t>
            </a:r>
            <a:r>
              <a:rPr lang="ar-SA" b="1" dirty="0" smtClean="0">
                <a:latin typeface="Algerian" pitchFamily="82" charset="0"/>
                <a:cs typeface="ALAWI-3-55" pitchFamily="2" charset="-78"/>
              </a:rPr>
              <a:t> </a:t>
            </a:r>
            <a:r>
              <a:rPr lang="ar-SA" b="1" dirty="0" smtClean="0">
                <a:cs typeface="ALAWI-3-55" pitchFamily="2" charset="-78"/>
              </a:rPr>
              <a:t>ـؤال</a:t>
            </a:r>
            <a:r>
              <a:rPr lang="en-US" b="1" dirty="0" smtClean="0">
                <a:cs typeface="ALAWI-3-55" pitchFamily="2" charset="-78"/>
              </a:rPr>
              <a:t> </a:t>
            </a:r>
            <a:r>
              <a:rPr lang="ar-SA" b="1" dirty="0" smtClean="0">
                <a:cs typeface="ALAWI-3-55" pitchFamily="2" charset="-78"/>
              </a:rPr>
              <a:t> </a:t>
            </a:r>
            <a:r>
              <a:rPr lang="ar-SA" dirty="0" smtClean="0">
                <a:cs typeface="ALAWI-3-55" pitchFamily="2" charset="-78"/>
              </a:rPr>
              <a:t>صفحــ</a:t>
            </a:r>
            <a:r>
              <a:rPr lang="en-US" dirty="0" smtClean="0">
                <a:latin typeface="+mj-lt"/>
                <a:cs typeface="ALAWI-3-55" pitchFamily="2" charset="-78"/>
              </a:rPr>
              <a:t>42</a:t>
            </a:r>
            <a:r>
              <a:rPr lang="ar-SA" dirty="0" smtClean="0">
                <a:latin typeface="+mj-lt"/>
                <a:cs typeface="ALAWI-3-55" pitchFamily="2" charset="-78"/>
              </a:rPr>
              <a:t> </a:t>
            </a:r>
            <a:r>
              <a:rPr lang="ar-SA" dirty="0" smtClean="0">
                <a:cs typeface="ALAWI-3-55" pitchFamily="2" charset="-78"/>
              </a:rPr>
              <a:t>ــة</a:t>
            </a:r>
            <a:endParaRPr lang="en-GB" dirty="0">
              <a:cs typeface="ALAWI-3-55" pitchFamily="2" charset="-78"/>
            </a:endParaRPr>
          </a:p>
        </p:txBody>
      </p:sp>
      <p:sp>
        <p:nvSpPr>
          <p:cNvPr id="3" name="عنصر نائب للنص 2"/>
          <p:cNvSpPr>
            <a:spLocks noGrp="1"/>
          </p:cNvSpPr>
          <p:nvPr>
            <p:ph type="body" idx="1"/>
          </p:nvPr>
        </p:nvSpPr>
        <p:spPr>
          <a:xfrm>
            <a:off x="381000" y="1143000"/>
            <a:ext cx="4040188" cy="990600"/>
          </a:xfrm>
          <a:ln>
            <a:solidFill>
              <a:srgbClr val="FF0000"/>
            </a:solidFill>
          </a:ln>
        </p:spPr>
        <p:txBody>
          <a:bodyPr/>
          <a:lstStyle/>
          <a:p>
            <a:pPr algn="r" rtl="1"/>
            <a:r>
              <a:rPr lang="ar-SA" sz="2800" dirty="0" smtClean="0">
                <a:solidFill>
                  <a:srgbClr val="FF0000"/>
                </a:solidFill>
              </a:rPr>
              <a:t>الحل</a:t>
            </a:r>
            <a:r>
              <a:rPr lang="ar-SA" sz="2000" dirty="0" smtClean="0"/>
              <a:t>:</a:t>
            </a:r>
            <a:r>
              <a:rPr lang="ar-SA" sz="2800" dirty="0" smtClean="0">
                <a:solidFill>
                  <a:srgbClr val="FF0000"/>
                </a:solidFill>
              </a:rPr>
              <a:t>1</a:t>
            </a:r>
            <a:r>
              <a:rPr lang="ar-SA" sz="2000" dirty="0" smtClean="0"/>
              <a:t>* </a:t>
            </a:r>
            <a:r>
              <a:rPr lang="ar-SA" b="0" dirty="0" smtClean="0"/>
              <a:t>تصميم الواجهة يكون بالشكل التالي أو بأي شكل تراه مناسباً.</a:t>
            </a:r>
            <a:endParaRPr lang="en-GB" b="0" dirty="0" smtClean="0"/>
          </a:p>
          <a:p>
            <a:pPr algn="r" rtl="1"/>
            <a:endParaRPr lang="en-GB" sz="2000" dirty="0"/>
          </a:p>
        </p:txBody>
      </p:sp>
      <p:sp>
        <p:nvSpPr>
          <p:cNvPr id="6" name="عنصر نائب للمحتوى 5"/>
          <p:cNvSpPr>
            <a:spLocks noGrp="1"/>
          </p:cNvSpPr>
          <p:nvPr>
            <p:ph sz="quarter" idx="4"/>
          </p:nvPr>
        </p:nvSpPr>
        <p:spPr>
          <a:xfrm>
            <a:off x="4724400" y="1295400"/>
            <a:ext cx="4114800" cy="5029200"/>
          </a:xfrm>
          <a:ln w="28575">
            <a:solidFill>
              <a:srgbClr val="FF0000"/>
            </a:solidFill>
          </a:ln>
        </p:spPr>
        <p:txBody>
          <a:bodyPr>
            <a:normAutofit/>
          </a:bodyPr>
          <a:lstStyle/>
          <a:p>
            <a:pPr algn="r" rtl="1">
              <a:buNone/>
            </a:pPr>
            <a:r>
              <a:rPr lang="ar-SA" sz="2400" b="1" dirty="0" smtClean="0">
                <a:solidFill>
                  <a:srgbClr val="FF0000"/>
                </a:solidFill>
              </a:rPr>
              <a:t>اكتب برنامجاً بلغة فيجول بيسك يقوم بالآتي</a:t>
            </a:r>
          </a:p>
          <a:p>
            <a:pPr lvl="0" algn="r" rtl="1">
              <a:buNone/>
            </a:pPr>
            <a:r>
              <a:rPr lang="ar-SA" sz="2400" dirty="0" smtClean="0"/>
              <a:t>أ) أدخال علامة طالب في مادة العلوم من لوحة المفاتيح.</a:t>
            </a:r>
            <a:endParaRPr lang="en-GB" sz="2400" dirty="0" smtClean="0"/>
          </a:p>
          <a:p>
            <a:pPr lvl="0" algn="r" rtl="1">
              <a:buNone/>
            </a:pPr>
            <a:r>
              <a:rPr lang="ar-SA" sz="2400" dirty="0" smtClean="0"/>
              <a:t>ب) إرجاع القيمة النصية </a:t>
            </a:r>
            <a:r>
              <a:rPr lang="en-US" sz="2400" dirty="0" smtClean="0"/>
              <a:t>Fail</a:t>
            </a:r>
            <a:r>
              <a:rPr lang="ar-SA" sz="2400" dirty="0" smtClean="0"/>
              <a:t>، إذا كانت العلامة المدخلة أقل من 50 ، وإرجاع القيمة النصية </a:t>
            </a:r>
            <a:r>
              <a:rPr lang="en-US" sz="2400" dirty="0" smtClean="0"/>
              <a:t>Pass</a:t>
            </a:r>
            <a:r>
              <a:rPr lang="ar-SA" sz="2400" dirty="0" smtClean="0"/>
              <a:t> إذا كانت العلامة المدخلة أكبر أو تساوي 50 ، على البرنامج أن يقوم بذلك بوساطة إجراء فرع عام يكتب خصيصاً لذلك.</a:t>
            </a:r>
            <a:endParaRPr lang="en-GB" sz="2400" dirty="0" smtClean="0"/>
          </a:p>
          <a:p>
            <a:pPr algn="r" rtl="1">
              <a:buNone/>
            </a:pPr>
            <a:r>
              <a:rPr lang="ar-SA" sz="2400" dirty="0" smtClean="0"/>
              <a:t>ج) إظهار النتيجة </a:t>
            </a:r>
            <a:r>
              <a:rPr lang="en-US" sz="2400" dirty="0" smtClean="0"/>
              <a:t>Fail</a:t>
            </a:r>
            <a:r>
              <a:rPr lang="ar-SA" sz="2400" dirty="0" smtClean="0"/>
              <a:t> أو </a:t>
            </a:r>
            <a:r>
              <a:rPr lang="en-US" sz="2400" dirty="0" smtClean="0"/>
              <a:t>Pass</a:t>
            </a:r>
            <a:r>
              <a:rPr lang="ar-SA" sz="2400" dirty="0" smtClean="0"/>
              <a:t> على الشاشة.</a:t>
            </a:r>
            <a:endParaRPr lang="en-GB" sz="2400" dirty="0"/>
          </a:p>
        </p:txBody>
      </p:sp>
      <p:pic>
        <p:nvPicPr>
          <p:cNvPr id="7" name="Picture 245"/>
          <p:cNvPicPr>
            <a:picLocks noGrp="1"/>
          </p:cNvPicPr>
          <p:nvPr>
            <p:ph sz="quarter" idx="2"/>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04800" y="2362200"/>
            <a:ext cx="4419599" cy="3886200"/>
          </a:xfrm>
          <a:prstGeom prst="rect">
            <a:avLst/>
          </a:prstGeom>
          <a:noFill/>
          <a:ln>
            <a:noFill/>
          </a:ln>
          <a:extLst>
            <a:ext uri="{909E8E84-426E-40DD-AFC4-6F175D3DCCD1}">
              <a14:hiddenFill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solidFill>
                  <a:srgbClr val="FFFFFF" mc:Ignorable=""/>
                </a:solidFill>
              </a14:hiddenFill>
            </a:ext>
            <a:ext uri="{91240B29-F687-4F45-9708-019B960494DF}">
              <a14:hiddenLine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w="9525">
                <a:solidFill>
                  <a:srgbClr val="000000" mc:Ignorable=""/>
                </a:solidFill>
                <a:miter lim="800000"/>
                <a:headEnd/>
                <a:tailEnd/>
              </a14:hiddenLine>
            </a:ext>
          </a:extLst>
        </p:spPr>
      </p:pic>
      <p:sp>
        <p:nvSpPr>
          <p:cNvPr id="8" name="Date Placeholder 7"/>
          <p:cNvSpPr>
            <a:spLocks noGrp="1"/>
          </p:cNvSpPr>
          <p:nvPr>
            <p:ph type="dt" sz="half" idx="10"/>
          </p:nvPr>
        </p:nvSpPr>
        <p:spPr/>
        <p:txBody>
          <a:bodyPr/>
          <a:lstStyle/>
          <a:p>
            <a:fld id="{DA44B77A-4083-46DE-BEE8-4A9C46EBABBD}" type="datetime1">
              <a:rPr lang="en-US" smtClean="0"/>
              <a:pPr/>
              <a:t>01-Jun-11</a:t>
            </a:fld>
            <a:endParaRPr lang="en-US"/>
          </a:p>
        </p:txBody>
      </p:sp>
      <p:sp>
        <p:nvSpPr>
          <p:cNvPr id="9" name="Slide Number Placeholder 8"/>
          <p:cNvSpPr>
            <a:spLocks noGrp="1"/>
          </p:cNvSpPr>
          <p:nvPr>
            <p:ph type="sldNum" sz="quarter" idx="12"/>
          </p:nvPr>
        </p:nvSpPr>
        <p:spPr/>
        <p:txBody>
          <a:bodyPr/>
          <a:lstStyle/>
          <a:p>
            <a:fld id="{728405A0-CC59-470C-873B-679805DFC862}" type="slidenum">
              <a:rPr lang="en-US" smtClean="0"/>
              <a:pPr/>
              <a:t>47</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p:cTn id="13" dur="500" fill="hold"/>
                                        <p:tgtEl>
                                          <p:spTgt spid="6">
                                            <p:bg/>
                                          </p:spTgt>
                                        </p:tgtEl>
                                        <p:attrNameLst>
                                          <p:attrName>ppt_w</p:attrName>
                                        </p:attrNameLst>
                                      </p:cBhvr>
                                      <p:tavLst>
                                        <p:tav tm="0">
                                          <p:val>
                                            <p:fltVal val="0"/>
                                          </p:val>
                                        </p:tav>
                                        <p:tav tm="100000">
                                          <p:val>
                                            <p:strVal val="#ppt_w"/>
                                          </p:val>
                                        </p:tav>
                                      </p:tavLst>
                                    </p:anim>
                                    <p:anim calcmode="lin" valueType="num">
                                      <p:cBhvr>
                                        <p:cTn id="14" dur="500" fill="hold"/>
                                        <p:tgtEl>
                                          <p:spTgt spid="6">
                                            <p:bg/>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p:cTn id="25"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p:cTn id="3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p:cTn id="3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3">
                                            <p:bg/>
                                          </p:spTgt>
                                        </p:tgtEl>
                                        <p:attrNameLst>
                                          <p:attrName>style.visibility</p:attrName>
                                        </p:attrNameLst>
                                      </p:cBhvr>
                                      <p:to>
                                        <p:strVal val="visible"/>
                                      </p:to>
                                    </p:set>
                                    <p:anim calcmode="lin" valueType="num">
                                      <p:cBhvr>
                                        <p:cTn id="43" dur="500" fill="hold"/>
                                        <p:tgtEl>
                                          <p:spTgt spid="3">
                                            <p:bg/>
                                          </p:spTgt>
                                        </p:tgtEl>
                                        <p:attrNameLst>
                                          <p:attrName>ppt_w</p:attrName>
                                        </p:attrNameLst>
                                      </p:cBhvr>
                                      <p:tavLst>
                                        <p:tav tm="0">
                                          <p:val>
                                            <p:fltVal val="0"/>
                                          </p:val>
                                        </p:tav>
                                        <p:tav tm="100000">
                                          <p:val>
                                            <p:strVal val="#ppt_w"/>
                                          </p:val>
                                        </p:tav>
                                      </p:tavLst>
                                    </p:anim>
                                    <p:anim calcmode="lin" valueType="num">
                                      <p:cBhvr>
                                        <p:cTn id="44" dur="5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p:cTn id="4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3000" fill="hold"/>
                                        <p:tgtEl>
                                          <p:spTgt spid="7"/>
                                        </p:tgtEl>
                                        <p:attrNameLst>
                                          <p:attrName>ppt_w</p:attrName>
                                        </p:attrNameLst>
                                      </p:cBhvr>
                                      <p:tavLst>
                                        <p:tav tm="0">
                                          <p:val>
                                            <p:fltVal val="0"/>
                                          </p:val>
                                        </p:tav>
                                        <p:tav tm="100000">
                                          <p:val>
                                            <p:strVal val="#ppt_w"/>
                                          </p:val>
                                        </p:tav>
                                      </p:tavLst>
                                    </p:anim>
                                    <p:anim calcmode="lin" valueType="num">
                                      <p:cBhvr>
                                        <p:cTn id="56" dur="3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6"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sz="half" idx="3"/>
          </p:nvPr>
        </p:nvSpPr>
        <p:spPr>
          <a:xfrm>
            <a:off x="4800600" y="762000"/>
            <a:ext cx="4041775" cy="654843"/>
          </a:xfrm>
        </p:spPr>
        <p:txBody>
          <a:bodyPr/>
          <a:lstStyle/>
          <a:p>
            <a:pPr algn="r" rtl="1"/>
            <a:r>
              <a:rPr lang="ar-SA" sz="2800" dirty="0" smtClean="0">
                <a:solidFill>
                  <a:srgbClr val="FF0000"/>
                </a:solidFill>
              </a:rPr>
              <a:t>2</a:t>
            </a:r>
            <a:r>
              <a:rPr lang="ar-SA" dirty="0" smtClean="0"/>
              <a:t>* كتابة التعليمات</a:t>
            </a:r>
            <a:endParaRPr lang="en-GB" dirty="0" smtClean="0"/>
          </a:p>
        </p:txBody>
      </p:sp>
      <p:pic>
        <p:nvPicPr>
          <p:cNvPr id="7" name="Picture 248"/>
          <p:cNvPicPr>
            <a:picLocks noGrp="1"/>
          </p:cNvPicPr>
          <p:nvPr>
            <p:ph sz="quarter" idx="4"/>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219200" y="1752600"/>
            <a:ext cx="6629401" cy="4279206"/>
          </a:xfrm>
          <a:prstGeom prst="rect">
            <a:avLst/>
          </a:prstGeom>
          <a:noFill/>
          <a:ln>
            <a:noFill/>
          </a:ln>
          <a:extLst>
            <a:ext uri="{909E8E84-426E-40DD-AFC4-6F175D3DCCD1}">
              <a14:hiddenFill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solidFill>
                  <a:srgbClr val="FFFFFF" mc:Ignorable=""/>
                </a:solidFill>
              </a14:hiddenFill>
            </a:ext>
            <a:ext uri="{91240B29-F687-4F45-9708-019B960494DF}">
              <a14:hiddenLine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w="9525">
                <a:solidFill>
                  <a:srgbClr val="000000" mc:Ignorable=""/>
                </a:solidFill>
                <a:miter lim="800000"/>
                <a:headEnd/>
                <a:tailEnd/>
              </a14:hiddenLine>
            </a:ext>
          </a:extLst>
        </p:spPr>
      </p:pic>
      <p:sp>
        <p:nvSpPr>
          <p:cNvPr id="5" name="Date Placeholder 4"/>
          <p:cNvSpPr>
            <a:spLocks noGrp="1"/>
          </p:cNvSpPr>
          <p:nvPr>
            <p:ph type="dt" sz="half" idx="10"/>
          </p:nvPr>
        </p:nvSpPr>
        <p:spPr/>
        <p:txBody>
          <a:bodyPr/>
          <a:lstStyle/>
          <a:p>
            <a:fld id="{51661BC2-89FE-406C-A771-7446B9646415}" type="datetime1">
              <a:rPr lang="en-US" smtClean="0"/>
              <a:pPr/>
              <a:t>01-Jun-11</a:t>
            </a:fld>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48</a:t>
            </a:fld>
            <a:endParaRPr lang="en-US"/>
          </a:p>
        </p:txBody>
      </p:sp>
    </p:spTree>
  </p:cSld>
  <p:clrMapOvr>
    <a:masterClrMapping/>
  </p:clrMapOvr>
  <p:transition>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Scale>
                                      <p:cBhvr>
                                        <p:cTn id="7"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xEl>
                                              <p:pRg st="0" end="0"/>
                                            </p:txEl>
                                          </p:spTgt>
                                        </p:tgtEl>
                                        <p:attrNameLst>
                                          <p:attrName>ppt_x</p:attrName>
                                          <p:attrName>ppt_y</p:attrName>
                                        </p:attrNameLst>
                                      </p:cBhvr>
                                    </p:animMotion>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Scale>
                                      <p:cBhvr>
                                        <p:cTn id="1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gtEl>
                                        <p:attrNameLst>
                                          <p:attrName>ppt_x</p:attrName>
                                          <p:attrName>ppt_y</p:attrName>
                                        </p:attrNameLst>
                                      </p:cBhvr>
                                    </p:animMotion>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8305800" cy="1143000"/>
          </a:xfrm>
          <a:solidFill>
            <a:schemeClr val="bg1">
              <a:lumMod val="85000"/>
            </a:schemeClr>
          </a:solidFill>
          <a:effectLst>
            <a:innerShdw blurRad="63500" dist="50800" dir="13500000">
              <a:prstClr val="black">
                <a:alpha val="50000"/>
              </a:prstClr>
            </a:innerShdw>
          </a:effectLst>
        </p:spPr>
        <p:txBody>
          <a:bodyPr>
            <a:normAutofit/>
          </a:bodyPr>
          <a:lstStyle/>
          <a:p>
            <a:pPr algn="ctr" rtl="1"/>
            <a:r>
              <a:rPr lang="ar-SA"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نطاق المتغير </a:t>
            </a: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Variable Scope</a:t>
            </a:r>
            <a:endPar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Text Placeholder 3"/>
          <p:cNvSpPr>
            <a:spLocks noGrp="1"/>
          </p:cNvSpPr>
          <p:nvPr>
            <p:ph type="body" sz="half" idx="3"/>
          </p:nvPr>
        </p:nvSpPr>
        <p:spPr>
          <a:xfrm>
            <a:off x="609600" y="5257800"/>
            <a:ext cx="7924800" cy="1066800"/>
          </a:xfrm>
        </p:spPr>
        <p:txBody>
          <a:bodyPr>
            <a:normAutofit lnSpcReduction="10000"/>
          </a:bodyPr>
          <a:lstStyle/>
          <a:p>
            <a:pPr algn="r" rtl="1"/>
            <a:r>
              <a:rPr lang="ar-SA" dirty="0" smtClean="0">
                <a:solidFill>
                  <a:srgbClr val="FF0000"/>
                </a:solidFill>
              </a:rPr>
              <a:t>ملحوظة</a:t>
            </a:r>
            <a:r>
              <a:rPr lang="ar-SA" dirty="0" smtClean="0"/>
              <a:t> : إذا عرف متغيران يحملان الاسم نفسه ، أحدهما محلي والآخر عام أو معرف على مستوى النموذج فإن المتغير المحلي هو الوحيد المعروف داخل الإجراء المعرف فيه.</a:t>
            </a:r>
            <a:endParaRPr lang="en-US" dirty="0"/>
          </a:p>
        </p:txBody>
      </p:sp>
      <p:sp>
        <p:nvSpPr>
          <p:cNvPr id="6" name="Content Placeholder 5"/>
          <p:cNvSpPr>
            <a:spLocks noGrp="1"/>
          </p:cNvSpPr>
          <p:nvPr>
            <p:ph sz="quarter" idx="4"/>
          </p:nvPr>
        </p:nvSpPr>
        <p:spPr>
          <a:xfrm>
            <a:off x="533400" y="1981200"/>
            <a:ext cx="8001000" cy="3236120"/>
          </a:xfrm>
          <a:ln w="28575">
            <a:solidFill>
              <a:schemeClr val="accent1"/>
            </a:solidFill>
          </a:ln>
        </p:spPr>
        <p:txBody>
          <a:bodyPr>
            <a:normAutofit/>
          </a:bodyPr>
          <a:lstStyle/>
          <a:p>
            <a:pPr algn="r" rtl="1"/>
            <a:r>
              <a:rPr lang="ar-SA" b="1" u="sng" dirty="0" smtClean="0">
                <a:solidFill>
                  <a:srgbClr val="FF0000"/>
                </a:solidFill>
              </a:rPr>
              <a:t>التعريف</a:t>
            </a:r>
            <a:r>
              <a:rPr lang="ar-SA" dirty="0" smtClean="0"/>
              <a:t> : هو المنطقة أو مجموعة الإجراءات التي يكون المتغير معروفاً فيها. وهو على النحو التالي :</a:t>
            </a:r>
            <a:endParaRPr lang="en-US" dirty="0" smtClean="0"/>
          </a:p>
          <a:p>
            <a:pPr lvl="0" algn="r" rtl="1"/>
            <a:r>
              <a:rPr lang="ar-SA" b="1" dirty="0" smtClean="0">
                <a:solidFill>
                  <a:srgbClr val="C00000"/>
                </a:solidFill>
              </a:rPr>
              <a:t>المتغير المحلي </a:t>
            </a:r>
            <a:r>
              <a:rPr lang="ar-SA" dirty="0" smtClean="0"/>
              <a:t>(</a:t>
            </a:r>
            <a:r>
              <a:rPr lang="en-US" dirty="0" smtClean="0"/>
              <a:t>Local</a:t>
            </a:r>
            <a:r>
              <a:rPr lang="ar-SA" dirty="0" smtClean="0"/>
              <a:t>) : وهو المعرف داخل حدود إجراء (واحد) فقط.</a:t>
            </a:r>
            <a:endParaRPr lang="en-US" dirty="0" smtClean="0"/>
          </a:p>
          <a:p>
            <a:pPr lvl="0" algn="r" rtl="1"/>
            <a:r>
              <a:rPr lang="ar-SA" b="1" dirty="0" smtClean="0">
                <a:solidFill>
                  <a:srgbClr val="C00000"/>
                </a:solidFill>
              </a:rPr>
              <a:t>المتغير المعرف على مستوى نموذج </a:t>
            </a:r>
            <a:r>
              <a:rPr lang="ar-SA" dirty="0" smtClean="0"/>
              <a:t>(</a:t>
            </a:r>
            <a:r>
              <a:rPr lang="en-US" dirty="0" smtClean="0"/>
              <a:t>Form level</a:t>
            </a:r>
            <a:r>
              <a:rPr lang="ar-SA" dirty="0" smtClean="0"/>
              <a:t>) : وهو المعرف داخل قسم التعريفات العامة (</a:t>
            </a:r>
            <a:r>
              <a:rPr lang="en-US" dirty="0" smtClean="0"/>
              <a:t>General Declarations</a:t>
            </a:r>
            <a:r>
              <a:rPr lang="ar-SA" dirty="0" smtClean="0"/>
              <a:t>) في نافذة البرمجة لنموذج (كل إجراءات ذلك النموذج).</a:t>
            </a:r>
            <a:endParaRPr lang="en-US" dirty="0" smtClean="0"/>
          </a:p>
          <a:p>
            <a:pPr algn="r" rtl="1"/>
            <a:r>
              <a:rPr lang="ar-SA" b="1" dirty="0" smtClean="0">
                <a:solidFill>
                  <a:srgbClr val="C00000"/>
                </a:solidFill>
              </a:rPr>
              <a:t>المتغير العام </a:t>
            </a:r>
            <a:r>
              <a:rPr lang="ar-SA" dirty="0" smtClean="0"/>
              <a:t>(</a:t>
            </a:r>
            <a:r>
              <a:rPr lang="en-US" dirty="0" smtClean="0"/>
              <a:t>Public</a:t>
            </a:r>
            <a:r>
              <a:rPr lang="ar-SA" dirty="0" smtClean="0"/>
              <a:t>) : وهو المعرف باستخدام كلمة </a:t>
            </a:r>
            <a:r>
              <a:rPr lang="en-US" dirty="0" smtClean="0"/>
              <a:t>Public</a:t>
            </a:r>
            <a:r>
              <a:rPr lang="ar-SA" dirty="0" smtClean="0"/>
              <a:t> بدلاً من </a:t>
            </a:r>
            <a:r>
              <a:rPr lang="en-US" dirty="0" smtClean="0"/>
              <a:t>Dim</a:t>
            </a:r>
            <a:r>
              <a:rPr lang="ar-SA" dirty="0" smtClean="0"/>
              <a:t> داخل وحدة قياسية (</a:t>
            </a:r>
            <a:r>
              <a:rPr lang="en-US" dirty="0" smtClean="0"/>
              <a:t>Standard Module</a:t>
            </a:r>
            <a:r>
              <a:rPr lang="ar-SA" dirty="0" smtClean="0"/>
              <a:t>) ونطاقه كافة النماذج والإجراءات في البرنامج.</a:t>
            </a:r>
            <a:endParaRPr lang="en-US" dirty="0"/>
          </a:p>
        </p:txBody>
      </p:sp>
      <p:sp>
        <p:nvSpPr>
          <p:cNvPr id="5" name="Date Placeholder 4"/>
          <p:cNvSpPr>
            <a:spLocks noGrp="1"/>
          </p:cNvSpPr>
          <p:nvPr>
            <p:ph type="dt" sz="half" idx="10"/>
          </p:nvPr>
        </p:nvSpPr>
        <p:spPr/>
        <p:txBody>
          <a:bodyPr/>
          <a:lstStyle/>
          <a:p>
            <a:fld id="{50F6E659-A57E-4EC6-9070-D422F47F5EBC}" type="datetime1">
              <a:rPr lang="en-US" smtClean="0"/>
              <a:pPr/>
              <a:t>01-Jun-11</a:t>
            </a:fld>
            <a:endParaRPr lang="en-US"/>
          </a:p>
        </p:txBody>
      </p:sp>
      <p:sp>
        <p:nvSpPr>
          <p:cNvPr id="7" name="Slide Number Placeholder 6"/>
          <p:cNvSpPr>
            <a:spLocks noGrp="1"/>
          </p:cNvSpPr>
          <p:nvPr>
            <p:ph type="sldNum" sz="quarter" idx="12"/>
          </p:nvPr>
        </p:nvSpPr>
        <p:spPr/>
        <p:txBody>
          <a:bodyPr/>
          <a:lstStyle/>
          <a:p>
            <a:fld id="{728405A0-CC59-470C-873B-679805DFC862}" type="slidenum">
              <a:rPr lang="en-US" smtClean="0"/>
              <a:pPr/>
              <a:t>49</a:t>
            </a:fld>
            <a:endParaRPr lang="en-US"/>
          </a:p>
        </p:txBody>
      </p:sp>
    </p:spTree>
  </p:cSld>
  <p:clrMapOvr>
    <a:masterClrMapping/>
  </p:clrMapOvr>
  <p:transition>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wedge">
                                      <p:cBhvr>
                                        <p:cTn id="12" dur="20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edge">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edge">
                                      <p:cBhvr>
                                        <p:cTn id="22" dur="20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edge">
                                      <p:cBhvr>
                                        <p:cTn id="27" dur="20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edge">
                                      <p:cBhvr>
                                        <p:cTn id="32" dur="20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edge">
                                      <p:cBhvr>
                                        <p:cTn id="3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8" name="Picture 7"/>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04800" y="762000"/>
            <a:ext cx="5791200" cy="5181599"/>
          </a:xfrm>
          <a:prstGeom prst="rect">
            <a:avLst/>
          </a:prstGeom>
          <a:noFill/>
          <a:ln>
            <a:noFill/>
          </a:ln>
          <a:extLst>
            <a:ext uri="{909E8E84-426E-40DD-AFC4-6F175D3DCCD1}">
              <a14:hiddenFill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rgbClr val="FFFFFF" mc:Ignorable=""/>
                </a:solidFill>
              </a14:hiddenFill>
            </a:ext>
            <a:ext uri="{91240B29-F687-4F45-9708-019B960494DF}">
              <a14:hiddenLine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rgbClr val="000000" mc:Ignorable=""/>
                </a:solidFill>
                <a:miter lim="800000"/>
                <a:headEnd/>
                <a:tailEnd/>
              </a14:hiddenLine>
            </a:ext>
          </a:extLst>
        </p:spPr>
      </p:pic>
      <p:pic>
        <p:nvPicPr>
          <p:cNvPr id="9" name="Picture 8"/>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248400" y="1143000"/>
            <a:ext cx="2432786" cy="2362200"/>
          </a:xfrm>
          <a:prstGeom prst="rect">
            <a:avLst/>
          </a:prstGeom>
          <a:noFill/>
          <a:ln>
            <a:noFill/>
          </a:ln>
          <a:extLst>
            <a:ext uri="{909E8E84-426E-40DD-AFC4-6F175D3DCCD1}">
              <a14:hiddenFill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rgbClr val="FFFFFF" mc:Ignorable=""/>
                </a:solidFill>
              </a14:hiddenFill>
            </a:ext>
            <a:ext uri="{91240B29-F687-4F45-9708-019B960494DF}">
              <a14:hiddenLine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rgbClr val="000000" mc:Ignorable=""/>
                </a:solidFill>
                <a:miter lim="800000"/>
                <a:headEnd/>
                <a:tailEnd/>
              </a14:hiddenLine>
            </a:ext>
          </a:extLst>
        </p:spPr>
      </p:pic>
      <p:sp>
        <p:nvSpPr>
          <p:cNvPr id="4" name="Date Placeholder 3"/>
          <p:cNvSpPr>
            <a:spLocks noGrp="1"/>
          </p:cNvSpPr>
          <p:nvPr>
            <p:ph type="dt" sz="half" idx="10"/>
          </p:nvPr>
        </p:nvSpPr>
        <p:spPr/>
        <p:txBody>
          <a:bodyPr/>
          <a:lstStyle/>
          <a:p>
            <a:fld id="{167977A2-5589-4510-8DC4-A15E7ADD7B7D}" type="datetime1">
              <a:rPr lang="en-US" smtClean="0"/>
              <a:pPr/>
              <a:t>01-Jun-11</a:t>
            </a:fld>
            <a:endParaRPr lang="en-US"/>
          </a:p>
        </p:txBody>
      </p:sp>
      <p:sp>
        <p:nvSpPr>
          <p:cNvPr id="5" name="Slide Number Placeholder 4"/>
          <p:cNvSpPr>
            <a:spLocks noGrp="1"/>
          </p:cNvSpPr>
          <p:nvPr>
            <p:ph type="sldNum" sz="quarter" idx="12"/>
          </p:nvPr>
        </p:nvSpPr>
        <p:spPr/>
        <p:txBody>
          <a:bodyPr/>
          <a:lstStyle/>
          <a:p>
            <a:fld id="{728405A0-CC59-470C-873B-679805DFC862}"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3733800" cy="1371600"/>
          </a:xfrm>
        </p:spPr>
        <p:txBody>
          <a:bodyPr/>
          <a:lstStyle/>
          <a:p>
            <a:pPr algn="r" rtl="1"/>
            <a:r>
              <a:rPr lang="ar-SA" sz="2800" dirty="0" smtClean="0">
                <a:solidFill>
                  <a:srgbClr val="FF0000"/>
                </a:solidFill>
                <a:latin typeface="Simplified Arabic" pitchFamily="18" charset="-78"/>
                <a:ea typeface="Arial Unicode MS" pitchFamily="34" charset="-128"/>
                <a:cs typeface="Simplified Arabic" pitchFamily="18" charset="-78"/>
              </a:rPr>
              <a:t>مثال :</a:t>
            </a:r>
          </a:p>
          <a:p>
            <a:pPr algn="r" rtl="1"/>
            <a:r>
              <a:rPr lang="ar-SA" dirty="0" smtClean="0"/>
              <a:t>كي نعرف متغيراً واحداً معروفاً داخل كلا الإجراءين ( للزر الأول والثاني )</a:t>
            </a:r>
            <a:endParaRPr lang="en-US" dirty="0"/>
          </a:p>
        </p:txBody>
      </p:sp>
      <p:sp>
        <p:nvSpPr>
          <p:cNvPr id="5" name="Content Placeholder 4"/>
          <p:cNvSpPr>
            <a:spLocks noGrp="1"/>
          </p:cNvSpPr>
          <p:nvPr>
            <p:ph sz="quarter" idx="2"/>
          </p:nvPr>
        </p:nvSpPr>
        <p:spPr>
          <a:xfrm>
            <a:off x="457200" y="3124200"/>
            <a:ext cx="7162800" cy="3236120"/>
          </a:xfrm>
        </p:spPr>
        <p:txBody>
          <a:bodyPr/>
          <a:lstStyle/>
          <a:p>
            <a:pPr>
              <a:buNone/>
            </a:pPr>
            <a:r>
              <a:rPr lang="en-US" b="1" dirty="0" smtClean="0"/>
              <a:t>Dim </a:t>
            </a:r>
            <a:r>
              <a:rPr lang="en-US" b="1" dirty="0" err="1" smtClean="0"/>
              <a:t>BookName</a:t>
            </a:r>
            <a:r>
              <a:rPr lang="en-US" b="1" dirty="0" smtClean="0"/>
              <a:t> As String </a:t>
            </a:r>
            <a:r>
              <a:rPr lang="ar-SA" b="1" dirty="0" smtClean="0"/>
              <a:t>		</a:t>
            </a:r>
            <a:r>
              <a:rPr lang="ar-SA" b="1" dirty="0" smtClean="0">
                <a:solidFill>
                  <a:srgbClr val="FF0000"/>
                </a:solidFill>
              </a:rPr>
              <a:t>في منطقة التعريفات العامة</a:t>
            </a:r>
          </a:p>
          <a:p>
            <a:r>
              <a:rPr lang="en-US" dirty="0" smtClean="0"/>
              <a:t>Private Sub Command1_Click</a:t>
            </a:r>
            <a:r>
              <a:rPr lang="ar-SA" dirty="0" smtClean="0"/>
              <a:t>()	</a:t>
            </a:r>
            <a:r>
              <a:rPr lang="ar-SA" dirty="0" smtClean="0">
                <a:solidFill>
                  <a:srgbClr val="FF0000"/>
                </a:solidFill>
              </a:rPr>
              <a:t>زر الأمر الأول</a:t>
            </a:r>
            <a:endParaRPr lang="en-US" dirty="0" smtClean="0">
              <a:solidFill>
                <a:srgbClr val="FF0000"/>
              </a:solidFill>
            </a:endParaRPr>
          </a:p>
          <a:p>
            <a:pPr>
              <a:buNone/>
            </a:pPr>
            <a:r>
              <a:rPr lang="ar-SA" dirty="0" smtClean="0"/>
              <a:t>   </a:t>
            </a:r>
            <a:r>
              <a:rPr lang="en-US" dirty="0" err="1" smtClean="0"/>
              <a:t>BookName</a:t>
            </a:r>
            <a:r>
              <a:rPr lang="en-US" dirty="0" smtClean="0"/>
              <a:t> =  </a:t>
            </a:r>
            <a:r>
              <a:rPr lang="ar-SA" dirty="0" smtClean="0"/>
              <a:t>  "الصف الحادي عشر"</a:t>
            </a:r>
            <a:endParaRPr lang="en-US" dirty="0" smtClean="0"/>
          </a:p>
          <a:p>
            <a:pPr>
              <a:buNone/>
            </a:pPr>
            <a:r>
              <a:rPr lang="ar-SA" dirty="0" smtClean="0"/>
              <a:t>   </a:t>
            </a:r>
            <a:r>
              <a:rPr lang="en-US" dirty="0" smtClean="0"/>
              <a:t>Label1.Caption = </a:t>
            </a:r>
            <a:r>
              <a:rPr lang="en-US" dirty="0" err="1" smtClean="0"/>
              <a:t>BookName</a:t>
            </a:r>
            <a:endParaRPr lang="en-US" dirty="0" smtClean="0"/>
          </a:p>
          <a:p>
            <a:pPr>
              <a:buNone/>
            </a:pPr>
            <a:r>
              <a:rPr lang="ar-SA" dirty="0" smtClean="0"/>
              <a:t>   </a:t>
            </a:r>
            <a:r>
              <a:rPr lang="en-US" dirty="0" smtClean="0"/>
              <a:t>End Sub</a:t>
            </a:r>
            <a:endParaRPr lang="ar-SA" dirty="0" smtClean="0"/>
          </a:p>
          <a:p>
            <a:r>
              <a:rPr lang="en-US" dirty="0" smtClean="0"/>
              <a:t>Private Sub Command2_Click</a:t>
            </a:r>
            <a:r>
              <a:rPr lang="ar-SA" dirty="0" smtClean="0"/>
              <a:t>()	</a:t>
            </a:r>
            <a:r>
              <a:rPr lang="ar-SA" dirty="0" smtClean="0">
                <a:solidFill>
                  <a:srgbClr val="FF0000"/>
                </a:solidFill>
              </a:rPr>
              <a:t>زر الأمر الثاني</a:t>
            </a:r>
            <a:endParaRPr lang="en-US" dirty="0" smtClean="0">
              <a:solidFill>
                <a:srgbClr val="FF0000"/>
              </a:solidFill>
            </a:endParaRPr>
          </a:p>
          <a:p>
            <a:pPr>
              <a:buNone/>
            </a:pPr>
            <a:r>
              <a:rPr lang="ar-SA" dirty="0" smtClean="0"/>
              <a:t>   </a:t>
            </a:r>
            <a:r>
              <a:rPr lang="en-US" dirty="0" smtClean="0"/>
              <a:t>Label2.Caption = </a:t>
            </a:r>
            <a:r>
              <a:rPr lang="en-US" dirty="0" err="1" smtClean="0"/>
              <a:t>BookName</a:t>
            </a:r>
            <a:endParaRPr lang="en-US" dirty="0" smtClean="0"/>
          </a:p>
          <a:p>
            <a:pPr>
              <a:buNone/>
            </a:pPr>
            <a:r>
              <a:rPr lang="ar-SA" dirty="0" smtClean="0"/>
              <a:t>   </a:t>
            </a:r>
            <a:r>
              <a:rPr lang="en-US" dirty="0" smtClean="0"/>
              <a:t>End Sub</a:t>
            </a:r>
          </a:p>
          <a:p>
            <a:endParaRPr lang="en-US" dirty="0"/>
          </a:p>
        </p:txBody>
      </p:sp>
      <p:pic>
        <p:nvPicPr>
          <p:cNvPr id="7" name="Picture 6"/>
          <p:cNvPicPr/>
          <p:nvPr/>
        </p:nvPicPr>
        <p:blipFill>
          <a:blip r:embed="rId3" cstate="print">
            <a:lum bright="10000" contrast="10000"/>
          </a:blip>
          <a:srcRect/>
          <a:stretch>
            <a:fillRect/>
          </a:stretch>
        </p:blipFill>
        <p:spPr bwMode="auto">
          <a:xfrm>
            <a:off x="4572000" y="457200"/>
            <a:ext cx="4114800" cy="24003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189827A5-B0D8-4D8F-9D9D-585A1B0B5B2B}" type="datetime1">
              <a:rPr lang="en-US" smtClean="0"/>
              <a:pPr/>
              <a:t>01-Jun-11</a:t>
            </a:fld>
            <a:endParaRPr lang="en-US"/>
          </a:p>
        </p:txBody>
      </p:sp>
      <p:sp>
        <p:nvSpPr>
          <p:cNvPr id="8" name="Slide Number Placeholder 7"/>
          <p:cNvSpPr>
            <a:spLocks noGrp="1"/>
          </p:cNvSpPr>
          <p:nvPr>
            <p:ph type="sldNum" sz="quarter" idx="12"/>
          </p:nvPr>
        </p:nvSpPr>
        <p:spPr/>
        <p:txBody>
          <a:bodyPr/>
          <a:lstStyle/>
          <a:p>
            <a:fld id="{728405A0-CC59-470C-873B-679805DFC862}" type="slidenum">
              <a:rPr lang="en-US" smtClean="0"/>
              <a:pPr/>
              <a:t>50</a:t>
            </a:fld>
            <a:endParaRPr lang="en-US"/>
          </a:p>
        </p:txBody>
      </p:sp>
    </p:spTree>
  </p:cSld>
  <p:clrMapOvr>
    <a:masterClrMapping/>
  </p:clrMapOvr>
  <p:transition>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70" decel="100000"/>
                                        <p:tgtEl>
                                          <p:spTgt spid="3">
                                            <p:txEl>
                                              <p:pRg st="1" end="1"/>
                                            </p:txEl>
                                          </p:spTgt>
                                        </p:tgtEl>
                                      </p:cBhvr>
                                    </p:animEffect>
                                    <p:animScale>
                                      <p:cBhvr>
                                        <p:cTn id="19" dur="770" decel="100000"/>
                                        <p:tgtEl>
                                          <p:spTgt spid="3">
                                            <p:txEl>
                                              <p:pRg st="1" end="1"/>
                                            </p:txEl>
                                          </p:spTgt>
                                        </p:tgtEl>
                                      </p:cBhvr>
                                      <p:from x="10000" y="10000"/>
                                      <p:to x="200000" y="450000"/>
                                    </p:animScale>
                                    <p:animScale>
                                      <p:cBhvr>
                                        <p:cTn id="20" dur="1230" accel="100000" fill="hold">
                                          <p:stCondLst>
                                            <p:cond delay="770"/>
                                          </p:stCondLst>
                                        </p:cTn>
                                        <p:tgtEl>
                                          <p:spTgt spid="3">
                                            <p:txEl>
                                              <p:pRg st="1" end="1"/>
                                            </p:txEl>
                                          </p:spTgt>
                                        </p:tgtEl>
                                      </p:cBhvr>
                                      <p:from x="200000" y="450000"/>
                                      <p:to x="100000" y="100000"/>
                                    </p:animScale>
                                    <p:set>
                                      <p:cBhvr>
                                        <p:cTn id="21" dur="770" fill="hold"/>
                                        <p:tgtEl>
                                          <p:spTgt spid="3">
                                            <p:txEl>
                                              <p:pRg st="1" end="1"/>
                                            </p:txEl>
                                          </p:spTgt>
                                        </p:tgtEl>
                                        <p:attrNameLst>
                                          <p:attrName>ppt_x</p:attrName>
                                        </p:attrNameLst>
                                      </p:cBhvr>
                                      <p:to>
                                        <p:strVal val="(0.5)"/>
                                      </p:to>
                                    </p:set>
                                    <p:anim from="(0.5)" to="(#ppt_x)" calcmode="lin" valueType="num">
                                      <p:cBhvr>
                                        <p:cTn id="22" dur="1230" accel="100000" fill="hold">
                                          <p:stCondLst>
                                            <p:cond delay="770"/>
                                          </p:stCondLst>
                                        </p:cTn>
                                        <p:tgtEl>
                                          <p:spTgt spid="3">
                                            <p:txEl>
                                              <p:pRg st="1" end="1"/>
                                            </p:txEl>
                                          </p:spTgt>
                                        </p:tgtEl>
                                        <p:attrNameLst>
                                          <p:attrName>ppt_x</p:attrName>
                                        </p:attrNameLst>
                                      </p:cBhvr>
                                    </p:anim>
                                    <p:set>
                                      <p:cBhvr>
                                        <p:cTn id="23" dur="770" fill="hold"/>
                                        <p:tgtEl>
                                          <p:spTgt spid="3">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3">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p:cTn id="2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p:cTn id="35"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 calcmode="lin" valueType="num">
                                      <p:cBhvr>
                                        <p:cTn id="4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 calcmode="lin" valueType="num">
                                      <p:cBhvr>
                                        <p:cTn id="4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 calcmode="lin" valueType="num">
                                      <p:cBhvr>
                                        <p:cTn id="53"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54"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 calcmode="lin" valueType="num">
                                      <p:cBhvr>
                                        <p:cTn id="5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60" dur="5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5">
                                            <p:txEl>
                                              <p:pRg st="6" end="6"/>
                                            </p:txEl>
                                          </p:spTgt>
                                        </p:tgtEl>
                                        <p:attrNameLst>
                                          <p:attrName>style.visibility</p:attrName>
                                        </p:attrNameLst>
                                      </p:cBhvr>
                                      <p:to>
                                        <p:strVal val="visible"/>
                                      </p:to>
                                    </p:set>
                                    <p:anim calcmode="lin" valueType="num">
                                      <p:cBhvr>
                                        <p:cTn id="65"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66" dur="5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grpId="0" nodeType="clickEffect">
                                  <p:stCondLst>
                                    <p:cond delay="0"/>
                                  </p:stCondLst>
                                  <p:childTnLst>
                                    <p:set>
                                      <p:cBhvr>
                                        <p:cTn id="70" dur="1" fill="hold">
                                          <p:stCondLst>
                                            <p:cond delay="0"/>
                                          </p:stCondLst>
                                        </p:cTn>
                                        <p:tgtEl>
                                          <p:spTgt spid="5">
                                            <p:txEl>
                                              <p:pRg st="7" end="7"/>
                                            </p:txEl>
                                          </p:spTgt>
                                        </p:tgtEl>
                                        <p:attrNameLst>
                                          <p:attrName>style.visibility</p:attrName>
                                        </p:attrNameLst>
                                      </p:cBhvr>
                                      <p:to>
                                        <p:strVal val="visible"/>
                                      </p:to>
                                    </p:set>
                                    <p:anim calcmode="lin" valueType="num">
                                      <p:cBhvr>
                                        <p:cTn id="71"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72" dur="5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0"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edge">
                                      <p:cBhvr>
                                        <p:cTn id="7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856488"/>
          </a:xfrm>
          <a:ln w="28575">
            <a:solidFill>
              <a:srgbClr val="FF0000"/>
            </a:solidFill>
          </a:ln>
        </p:spPr>
        <p:txBody>
          <a:bodyPr>
            <a:normAutofit/>
          </a:bodyPr>
          <a:lstStyle/>
          <a:p>
            <a:pPr algn="r" rtl="1"/>
            <a:r>
              <a:rPr lang="ar-SA" b="1" dirty="0" smtClean="0"/>
              <a:t>المتغير العام </a:t>
            </a:r>
            <a:r>
              <a:rPr lang="en-US" b="1" dirty="0" smtClean="0"/>
              <a:t>Public Variable</a:t>
            </a:r>
            <a:endParaRPr lang="en-US" dirty="0"/>
          </a:p>
        </p:txBody>
      </p:sp>
      <p:sp>
        <p:nvSpPr>
          <p:cNvPr id="3" name="Text Placeholder 2"/>
          <p:cNvSpPr>
            <a:spLocks noGrp="1"/>
          </p:cNvSpPr>
          <p:nvPr>
            <p:ph type="body" idx="1"/>
          </p:nvPr>
        </p:nvSpPr>
        <p:spPr>
          <a:xfrm>
            <a:off x="1371600" y="5334000"/>
            <a:ext cx="6400800" cy="659352"/>
          </a:xfrm>
        </p:spPr>
        <p:txBody>
          <a:bodyPr/>
          <a:lstStyle/>
          <a:p>
            <a:pPr algn="r" rtl="1"/>
            <a:r>
              <a:rPr lang="ar-SA" dirty="0" smtClean="0">
                <a:solidFill>
                  <a:srgbClr val="FF0000"/>
                </a:solidFill>
              </a:rPr>
              <a:t>مثال : </a:t>
            </a:r>
            <a:r>
              <a:rPr lang="ar-SA" dirty="0" smtClean="0"/>
              <a:t>		</a:t>
            </a:r>
            <a:r>
              <a:rPr lang="en-US" dirty="0" smtClean="0"/>
              <a:t>Public </a:t>
            </a:r>
            <a:r>
              <a:rPr lang="en-US" dirty="0" err="1" smtClean="0"/>
              <a:t>bookName</a:t>
            </a:r>
            <a:r>
              <a:rPr lang="en-US" dirty="0" smtClean="0"/>
              <a:t>  As  String </a:t>
            </a:r>
            <a:endParaRPr lang="en-US" dirty="0"/>
          </a:p>
        </p:txBody>
      </p:sp>
      <p:sp>
        <p:nvSpPr>
          <p:cNvPr id="4" name="Text Placeholder 3"/>
          <p:cNvSpPr>
            <a:spLocks noGrp="1"/>
          </p:cNvSpPr>
          <p:nvPr>
            <p:ph type="body" sz="half" idx="3"/>
          </p:nvPr>
        </p:nvSpPr>
        <p:spPr>
          <a:xfrm>
            <a:off x="4645025" y="1524001"/>
            <a:ext cx="4041775" cy="838199"/>
          </a:xfrm>
          <a:ln w="28575">
            <a:solidFill>
              <a:schemeClr val="tx1"/>
            </a:solidFill>
          </a:ln>
          <a:effectLst>
            <a:outerShdw blurRad="50800" dist="38100" dir="13500000" algn="br" rotWithShape="0">
              <a:prstClr val="black">
                <a:alpha val="40000"/>
              </a:prstClr>
            </a:outerShdw>
          </a:effectLst>
        </p:spPr>
        <p:txBody>
          <a:bodyPr>
            <a:normAutofit fontScale="92500"/>
          </a:bodyPr>
          <a:lstStyle/>
          <a:p>
            <a:pPr algn="r" rtl="1"/>
            <a:r>
              <a:rPr lang="ar-SA" dirty="0" smtClean="0"/>
              <a:t>حتى نعرف متغيراً عاماً نطاقه كافة إجراءات البرنامج علينا اتباع الخطوات التالية:</a:t>
            </a:r>
            <a:endParaRPr lang="en-US" dirty="0"/>
          </a:p>
        </p:txBody>
      </p:sp>
      <p:sp>
        <p:nvSpPr>
          <p:cNvPr id="6" name="Content Placeholder 5"/>
          <p:cNvSpPr>
            <a:spLocks noGrp="1"/>
          </p:cNvSpPr>
          <p:nvPr>
            <p:ph sz="quarter" idx="4"/>
          </p:nvPr>
        </p:nvSpPr>
        <p:spPr>
          <a:xfrm>
            <a:off x="609600" y="2514600"/>
            <a:ext cx="8077201" cy="2667000"/>
          </a:xfrm>
        </p:spPr>
        <p:style>
          <a:lnRef idx="1">
            <a:schemeClr val="accent5"/>
          </a:lnRef>
          <a:fillRef idx="2">
            <a:schemeClr val="accent5"/>
          </a:fillRef>
          <a:effectRef idx="1">
            <a:schemeClr val="accent5"/>
          </a:effectRef>
          <a:fontRef idx="minor">
            <a:schemeClr val="dk1"/>
          </a:fontRef>
        </p:style>
        <p:txBody>
          <a:bodyPr>
            <a:normAutofit/>
          </a:bodyPr>
          <a:lstStyle/>
          <a:p>
            <a:pPr lvl="0" algn="r" rtl="1">
              <a:buNone/>
            </a:pPr>
            <a:r>
              <a:rPr lang="ar-SA" dirty="0" smtClean="0"/>
              <a:t>1- </a:t>
            </a:r>
            <a:r>
              <a:rPr lang="ar-SA" sz="2000" dirty="0" smtClean="0"/>
              <a:t>أضف إلى البرنامج وحدة قياسية كالآتي :</a:t>
            </a:r>
            <a:endParaRPr lang="en-US" sz="2000" dirty="0" smtClean="0"/>
          </a:p>
          <a:p>
            <a:pPr lvl="0" algn="r" rtl="1">
              <a:buNone/>
            </a:pPr>
            <a:r>
              <a:rPr lang="ar-SA" sz="2000" dirty="0" smtClean="0"/>
              <a:t>أ) من قائمة </a:t>
            </a:r>
            <a:r>
              <a:rPr lang="en-US" sz="2000" dirty="0" smtClean="0"/>
              <a:t>Project</a:t>
            </a:r>
            <a:r>
              <a:rPr lang="ar-SA" sz="2000" dirty="0" smtClean="0"/>
              <a:t> اختر </a:t>
            </a:r>
            <a:r>
              <a:rPr lang="en-US" sz="2000" dirty="0" smtClean="0"/>
              <a:t>Add Module</a:t>
            </a:r>
          </a:p>
          <a:p>
            <a:pPr lvl="0" algn="r" rtl="1">
              <a:buNone/>
            </a:pPr>
            <a:r>
              <a:rPr lang="ar-SA" sz="2000" dirty="0" smtClean="0"/>
              <a:t>ب) في النافذة الظاهرة اختر أيقونة </a:t>
            </a:r>
            <a:r>
              <a:rPr lang="en-US" sz="2000" dirty="0" smtClean="0"/>
              <a:t>Module</a:t>
            </a:r>
            <a:r>
              <a:rPr lang="ar-SA" sz="2000" dirty="0" smtClean="0"/>
              <a:t> ومن ثم انقر الزر </a:t>
            </a:r>
            <a:r>
              <a:rPr lang="en-US" sz="2000" dirty="0" smtClean="0"/>
              <a:t>Open</a:t>
            </a:r>
          </a:p>
          <a:p>
            <a:pPr algn="r" rtl="1">
              <a:buNone/>
            </a:pPr>
            <a:r>
              <a:rPr lang="ar-SA" sz="2000" dirty="0" smtClean="0"/>
              <a:t>ج) في النافذة البرمجية الظاهرة أكتب الجمل البرمجية الخاصة بالوحدة القياسية لاحظ وجود </a:t>
            </a:r>
            <a:r>
              <a:rPr lang="en-US" sz="2000" dirty="0" smtClean="0"/>
              <a:t>General </a:t>
            </a:r>
            <a:r>
              <a:rPr lang="ar-SA" sz="2000" dirty="0" smtClean="0"/>
              <a:t>  و </a:t>
            </a:r>
            <a:r>
              <a:rPr lang="en-US" sz="2000" dirty="0" smtClean="0"/>
              <a:t>Declaration</a:t>
            </a:r>
            <a:r>
              <a:rPr lang="ar-SA" sz="2000" dirty="0" smtClean="0"/>
              <a:t> في أعلى تلك النافذة.</a:t>
            </a:r>
          </a:p>
          <a:p>
            <a:pPr algn="r" rtl="1">
              <a:buNone/>
            </a:pPr>
            <a:r>
              <a:rPr lang="ar-SA" sz="2000" dirty="0" smtClean="0"/>
              <a:t>2- نكتب جملة تعريف المتغير العام داخل قسم التعريفات العامة وفق الصياغة التالية :</a:t>
            </a:r>
            <a:endParaRPr lang="en-US" sz="2000" dirty="0" smtClean="0"/>
          </a:p>
          <a:p>
            <a:pPr algn="l">
              <a:buNone/>
            </a:pPr>
            <a:r>
              <a:rPr lang="en-US" sz="2000" dirty="0" smtClean="0"/>
              <a:t>	</a:t>
            </a:r>
            <a:r>
              <a:rPr lang="ar-SA" sz="2000" dirty="0" smtClean="0"/>
              <a:t>		</a:t>
            </a:r>
            <a:r>
              <a:rPr lang="en-US" sz="2000" dirty="0" smtClean="0"/>
              <a:t>Public   Name     As    Type</a:t>
            </a:r>
          </a:p>
          <a:p>
            <a:pPr algn="r" rtl="1">
              <a:buNone/>
            </a:pPr>
            <a:endParaRPr lang="en-US" sz="2000" dirty="0"/>
          </a:p>
        </p:txBody>
      </p:sp>
      <p:cxnSp>
        <p:nvCxnSpPr>
          <p:cNvPr id="8" name="Straight Arrow Connector 7"/>
          <p:cNvCxnSpPr/>
          <p:nvPr/>
        </p:nvCxnSpPr>
        <p:spPr>
          <a:xfrm rot="5400000">
            <a:off x="2324100" y="5067300"/>
            <a:ext cx="4572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rot="5400000">
            <a:off x="3352800" y="5257800"/>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rot="16200000" flipH="1">
            <a:off x="4991100" y="5219700"/>
            <a:ext cx="5334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Date Placeholder 8"/>
          <p:cNvSpPr>
            <a:spLocks noGrp="1"/>
          </p:cNvSpPr>
          <p:nvPr>
            <p:ph type="dt" sz="half" idx="10"/>
          </p:nvPr>
        </p:nvSpPr>
        <p:spPr/>
        <p:txBody>
          <a:bodyPr/>
          <a:lstStyle/>
          <a:p>
            <a:fld id="{B6F86D8D-6943-431A-AA2B-069E871F3A39}" type="datetime1">
              <a:rPr lang="en-US" smtClean="0"/>
              <a:pPr/>
              <a:t>01-Jun-11</a:t>
            </a:fld>
            <a:endParaRPr lang="en-US"/>
          </a:p>
        </p:txBody>
      </p:sp>
      <p:sp>
        <p:nvSpPr>
          <p:cNvPr id="11" name="Slide Number Placeholder 10"/>
          <p:cNvSpPr>
            <a:spLocks noGrp="1"/>
          </p:cNvSpPr>
          <p:nvPr>
            <p:ph type="sldNum" sz="quarter" idx="12"/>
          </p:nvPr>
        </p:nvSpPr>
        <p:spPr/>
        <p:txBody>
          <a:bodyPr/>
          <a:lstStyle/>
          <a:p>
            <a:fld id="{728405A0-CC59-470C-873B-679805DFC862}" type="slidenum">
              <a:rPr lang="en-US" smtClean="0"/>
              <a:pPr/>
              <a:t>51</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Scale>
                                      <p:cBhvr>
                                        <p:cTn id="14" dur="2000" decel="50000" fill="hold">
                                          <p:stCondLst>
                                            <p:cond delay="0"/>
                                          </p:stCondLst>
                                        </p:cTn>
                                        <p:tgtEl>
                                          <p:spTgt spid="4">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4">
                                            <p:bg/>
                                          </p:spTgt>
                                        </p:tgtEl>
                                        <p:attrNameLst>
                                          <p:attrName>ppt_x</p:attrName>
                                          <p:attrName>ppt_y</p:attrName>
                                        </p:attrNameLst>
                                      </p:cBhvr>
                                    </p:animMotion>
                                    <p:animEffect transition="in" filter="fade">
                                      <p:cBhvr>
                                        <p:cTn id="16" dur="2000"/>
                                        <p:tgtEl>
                                          <p:spTgt spid="4">
                                            <p:bg/>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Scale>
                                      <p:cBhvr>
                                        <p:cTn id="21" dur="2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2000" decel="50000" fill="hold">
                                          <p:stCondLst>
                                            <p:cond delay="0"/>
                                          </p:stCondLst>
                                        </p:cTn>
                                        <p:tgtEl>
                                          <p:spTgt spid="4">
                                            <p:txEl>
                                              <p:pRg st="0" end="0"/>
                                            </p:txEl>
                                          </p:spTgt>
                                        </p:tgtEl>
                                        <p:attrNameLst>
                                          <p:attrName>ppt_x</p:attrName>
                                          <p:attrName>ppt_y</p:attrName>
                                        </p:attrNameLst>
                                      </p:cBhvr>
                                    </p:animMotion>
                                    <p:animEffect transition="in" filter="fade">
                                      <p:cBhvr>
                                        <p:cTn id="23" dur="2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
                                            <p:bg/>
                                          </p:spTgt>
                                        </p:tgtEl>
                                        <p:attrNameLst>
                                          <p:attrName>style.visibility</p:attrName>
                                        </p:attrNameLst>
                                      </p:cBhvr>
                                      <p:to>
                                        <p:strVal val="visible"/>
                                      </p:to>
                                    </p:set>
                                    <p:animScale>
                                      <p:cBhvr>
                                        <p:cTn id="28" dur="2000" decel="50000" fill="hold">
                                          <p:stCondLst>
                                            <p:cond delay="0"/>
                                          </p:stCondLst>
                                        </p:cTn>
                                        <p:tgtEl>
                                          <p:spTgt spid="6">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2000" decel="50000" fill="hold">
                                          <p:stCondLst>
                                            <p:cond delay="0"/>
                                          </p:stCondLst>
                                        </p:cTn>
                                        <p:tgtEl>
                                          <p:spTgt spid="6">
                                            <p:bg/>
                                          </p:spTgt>
                                        </p:tgtEl>
                                        <p:attrNameLst>
                                          <p:attrName>ppt_x</p:attrName>
                                          <p:attrName>ppt_y</p:attrName>
                                        </p:attrNameLst>
                                      </p:cBhvr>
                                    </p:animMotion>
                                    <p:animEffect transition="in" filter="fade">
                                      <p:cBhvr>
                                        <p:cTn id="30" dur="2000"/>
                                        <p:tgtEl>
                                          <p:spTgt spid="6">
                                            <p:bg/>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Scale>
                                      <p:cBhvr>
                                        <p:cTn id="35" dur="2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2000" decel="50000" fill="hold">
                                          <p:stCondLst>
                                            <p:cond delay="0"/>
                                          </p:stCondLst>
                                        </p:cTn>
                                        <p:tgtEl>
                                          <p:spTgt spid="6">
                                            <p:txEl>
                                              <p:pRg st="0" end="0"/>
                                            </p:txEl>
                                          </p:spTgt>
                                        </p:tgtEl>
                                        <p:attrNameLst>
                                          <p:attrName>ppt_x</p:attrName>
                                          <p:attrName>ppt_y</p:attrName>
                                        </p:attrNameLst>
                                      </p:cBhvr>
                                    </p:animMotion>
                                    <p:animEffect transition="in" filter="fade">
                                      <p:cBhvr>
                                        <p:cTn id="37" dur="20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Scale>
                                      <p:cBhvr>
                                        <p:cTn id="42" dur="2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2000" decel="50000" fill="hold">
                                          <p:stCondLst>
                                            <p:cond delay="0"/>
                                          </p:stCondLst>
                                        </p:cTn>
                                        <p:tgtEl>
                                          <p:spTgt spid="6">
                                            <p:txEl>
                                              <p:pRg st="1" end="1"/>
                                            </p:txEl>
                                          </p:spTgt>
                                        </p:tgtEl>
                                        <p:attrNameLst>
                                          <p:attrName>ppt_x</p:attrName>
                                          <p:attrName>ppt_y</p:attrName>
                                        </p:attrNameLst>
                                      </p:cBhvr>
                                    </p:animMotion>
                                    <p:animEffect transition="in" filter="fade">
                                      <p:cBhvr>
                                        <p:cTn id="44" dur="2000"/>
                                        <p:tgtEl>
                                          <p:spTgt spid="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Scale>
                                      <p:cBhvr>
                                        <p:cTn id="49" dur="2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2000" decel="50000" fill="hold">
                                          <p:stCondLst>
                                            <p:cond delay="0"/>
                                          </p:stCondLst>
                                        </p:cTn>
                                        <p:tgtEl>
                                          <p:spTgt spid="6">
                                            <p:txEl>
                                              <p:pRg st="2" end="2"/>
                                            </p:txEl>
                                          </p:spTgt>
                                        </p:tgtEl>
                                        <p:attrNameLst>
                                          <p:attrName>ppt_x</p:attrName>
                                          <p:attrName>ppt_y</p:attrName>
                                        </p:attrNameLst>
                                      </p:cBhvr>
                                    </p:animMotion>
                                    <p:animEffect transition="in" filter="fade">
                                      <p:cBhvr>
                                        <p:cTn id="51" dur="2000"/>
                                        <p:tgtEl>
                                          <p:spTgt spid="6">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Scale>
                                      <p:cBhvr>
                                        <p:cTn id="56" dur="2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2000" decel="50000" fill="hold">
                                          <p:stCondLst>
                                            <p:cond delay="0"/>
                                          </p:stCondLst>
                                        </p:cTn>
                                        <p:tgtEl>
                                          <p:spTgt spid="6">
                                            <p:txEl>
                                              <p:pRg st="3" end="3"/>
                                            </p:txEl>
                                          </p:spTgt>
                                        </p:tgtEl>
                                        <p:attrNameLst>
                                          <p:attrName>ppt_x</p:attrName>
                                          <p:attrName>ppt_y</p:attrName>
                                        </p:attrNameLst>
                                      </p:cBhvr>
                                    </p:animMotion>
                                    <p:animEffect transition="in" filter="fade">
                                      <p:cBhvr>
                                        <p:cTn id="58" dur="2000"/>
                                        <p:tgtEl>
                                          <p:spTgt spid="6">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grpId="0" nodeType="click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animScale>
                                      <p:cBhvr>
                                        <p:cTn id="63" dur="2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2000" decel="50000" fill="hold">
                                          <p:stCondLst>
                                            <p:cond delay="0"/>
                                          </p:stCondLst>
                                        </p:cTn>
                                        <p:tgtEl>
                                          <p:spTgt spid="6">
                                            <p:txEl>
                                              <p:pRg st="4" end="4"/>
                                            </p:txEl>
                                          </p:spTgt>
                                        </p:tgtEl>
                                        <p:attrNameLst>
                                          <p:attrName>ppt_x</p:attrName>
                                          <p:attrName>ppt_y</p:attrName>
                                        </p:attrNameLst>
                                      </p:cBhvr>
                                    </p:animMotion>
                                    <p:animEffect transition="in" filter="fade">
                                      <p:cBhvr>
                                        <p:cTn id="65" dur="2000"/>
                                        <p:tgtEl>
                                          <p:spTgt spid="6">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2" presetClass="entr" presetSubtype="0" fill="hold" grpId="0" nodeType="clickEffect">
                                  <p:stCondLst>
                                    <p:cond delay="0"/>
                                  </p:stCondLst>
                                  <p:childTnLst>
                                    <p:set>
                                      <p:cBhvr>
                                        <p:cTn id="69" dur="1" fill="hold">
                                          <p:stCondLst>
                                            <p:cond delay="0"/>
                                          </p:stCondLst>
                                        </p:cTn>
                                        <p:tgtEl>
                                          <p:spTgt spid="6">
                                            <p:txEl>
                                              <p:pRg st="5" end="5"/>
                                            </p:txEl>
                                          </p:spTgt>
                                        </p:tgtEl>
                                        <p:attrNameLst>
                                          <p:attrName>style.visibility</p:attrName>
                                        </p:attrNameLst>
                                      </p:cBhvr>
                                      <p:to>
                                        <p:strVal val="visible"/>
                                      </p:to>
                                    </p:set>
                                    <p:animScale>
                                      <p:cBhvr>
                                        <p:cTn id="70" dur="2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2000" decel="50000" fill="hold">
                                          <p:stCondLst>
                                            <p:cond delay="0"/>
                                          </p:stCondLst>
                                        </p:cTn>
                                        <p:tgtEl>
                                          <p:spTgt spid="6">
                                            <p:txEl>
                                              <p:pRg st="5" end="5"/>
                                            </p:txEl>
                                          </p:spTgt>
                                        </p:tgtEl>
                                        <p:attrNameLst>
                                          <p:attrName>ppt_x</p:attrName>
                                          <p:attrName>ppt_y</p:attrName>
                                        </p:attrNameLst>
                                      </p:cBhvr>
                                    </p:animMotion>
                                    <p:animEffect transition="in" filter="fade">
                                      <p:cBhvr>
                                        <p:cTn id="72" dur="2000"/>
                                        <p:tgtEl>
                                          <p:spTgt spid="6">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2" presetClass="entr" presetSubtype="0" fill="hold" grpId="0" nodeType="clickEffect">
                                  <p:stCondLst>
                                    <p:cond delay="0"/>
                                  </p:stCondLst>
                                  <p:childTnLst>
                                    <p:set>
                                      <p:cBhvr>
                                        <p:cTn id="76" dur="1" fill="hold">
                                          <p:stCondLst>
                                            <p:cond delay="0"/>
                                          </p:stCondLst>
                                        </p:cTn>
                                        <p:tgtEl>
                                          <p:spTgt spid="3">
                                            <p:txEl>
                                              <p:pRg st="0" end="0"/>
                                            </p:txEl>
                                          </p:spTgt>
                                        </p:tgtEl>
                                        <p:attrNameLst>
                                          <p:attrName>style.visibility</p:attrName>
                                        </p:attrNameLst>
                                      </p:cBhvr>
                                      <p:to>
                                        <p:strVal val="visible"/>
                                      </p:to>
                                    </p:set>
                                    <p:animScale>
                                      <p:cBhvr>
                                        <p:cTn id="77" dur="2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2000" decel="50000" fill="hold">
                                          <p:stCondLst>
                                            <p:cond delay="0"/>
                                          </p:stCondLst>
                                        </p:cTn>
                                        <p:tgtEl>
                                          <p:spTgt spid="3">
                                            <p:txEl>
                                              <p:pRg st="0" end="0"/>
                                            </p:txEl>
                                          </p:spTgt>
                                        </p:tgtEl>
                                        <p:attrNameLst>
                                          <p:attrName>ppt_x</p:attrName>
                                          <p:attrName>ppt_y</p:attrName>
                                        </p:attrNameLst>
                                      </p:cBhvr>
                                    </p:animMotion>
                                    <p:animEffect transition="in" filter="fade">
                                      <p:cBhvr>
                                        <p:cTn id="7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animBg="1"/>
      <p:bldP spid="6"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3"/>
          </p:nvPr>
        </p:nvSpPr>
        <p:spPr>
          <a:xfrm>
            <a:off x="457201" y="609601"/>
            <a:ext cx="8229600" cy="914399"/>
          </a:xfrm>
        </p:spPr>
        <p:txBody>
          <a:bodyPr>
            <a:normAutofit fontScale="92500"/>
          </a:bodyPr>
          <a:lstStyle/>
          <a:p>
            <a:pPr algn="r" rtl="1"/>
            <a:r>
              <a:rPr lang="ar-SA" sz="2600" u="sng" dirty="0" smtClean="0">
                <a:solidFill>
                  <a:srgbClr val="FF0000"/>
                </a:solidFill>
              </a:rPr>
              <a:t>مثال : </a:t>
            </a:r>
            <a:r>
              <a:rPr lang="ar-SA" dirty="0" smtClean="0"/>
              <a:t>اكتب برنامجاً بلغة </a:t>
            </a:r>
            <a:r>
              <a:rPr lang="en-US" dirty="0" smtClean="0"/>
              <a:t>VB</a:t>
            </a:r>
            <a:r>
              <a:rPr lang="ar-SA" dirty="0" smtClean="0"/>
              <a:t> مكون من نموذجين في النموذج الأول زر أمر لحساب مجموع رقمين يتم إدخالهما من لوحة المفاتيح وإظهار الناتج في النموذج الثاني.</a:t>
            </a:r>
            <a:endParaRPr lang="en-US" dirty="0"/>
          </a:p>
        </p:txBody>
      </p:sp>
      <p:sp>
        <p:nvSpPr>
          <p:cNvPr id="6" name="Content Placeholder 5"/>
          <p:cNvSpPr>
            <a:spLocks noGrp="1"/>
          </p:cNvSpPr>
          <p:nvPr>
            <p:ph sz="quarter" idx="4"/>
          </p:nvPr>
        </p:nvSpPr>
        <p:spPr>
          <a:xfrm>
            <a:off x="4876800" y="1600200"/>
            <a:ext cx="3810000" cy="1828800"/>
          </a:xfrm>
        </p:spPr>
        <p:txBody>
          <a:bodyPr>
            <a:normAutofit/>
          </a:bodyPr>
          <a:lstStyle/>
          <a:p>
            <a:pPr algn="r" rtl="1">
              <a:buNone/>
            </a:pPr>
            <a:r>
              <a:rPr lang="ar-SA" b="1" u="sng" dirty="0" smtClean="0">
                <a:solidFill>
                  <a:srgbClr val="FF0000"/>
                </a:solidFill>
              </a:rPr>
              <a:t>الحل</a:t>
            </a:r>
            <a:r>
              <a:rPr lang="ar-SA" b="1" u="sng" dirty="0" smtClean="0"/>
              <a:t> :</a:t>
            </a:r>
            <a:r>
              <a:rPr lang="ar-SA" dirty="0" smtClean="0"/>
              <a:t> </a:t>
            </a:r>
            <a:endParaRPr lang="en-US" dirty="0" smtClean="0"/>
          </a:p>
          <a:p>
            <a:pPr algn="r" rtl="1">
              <a:buNone/>
            </a:pPr>
            <a:r>
              <a:rPr lang="ar-SA" dirty="0" smtClean="0"/>
              <a:t>1) </a:t>
            </a:r>
            <a:r>
              <a:rPr lang="ar-SA" sz="2400" dirty="0" smtClean="0"/>
              <a:t>أنشئ وحدة قياسية وعرف المتغيرات </a:t>
            </a:r>
            <a:r>
              <a:rPr lang="en-US" sz="2400" dirty="0" err="1" smtClean="0"/>
              <a:t>a,b,c</a:t>
            </a:r>
            <a:r>
              <a:rPr lang="ar-SA" sz="2400" dirty="0" smtClean="0"/>
              <a:t> في قسم التعريفات العامة</a:t>
            </a:r>
            <a:endParaRPr lang="en-US" sz="2400" dirty="0"/>
          </a:p>
        </p:txBody>
      </p:sp>
      <p:pic>
        <p:nvPicPr>
          <p:cNvPr id="7" name="Picture 6"/>
          <p:cNvPicPr/>
          <p:nvPr/>
        </p:nvPicPr>
        <p:blipFill>
          <a:blip r:embed="rId3" cstate="print"/>
          <a:srcRect/>
          <a:stretch>
            <a:fillRect/>
          </a:stretch>
        </p:blipFill>
        <p:spPr bwMode="auto">
          <a:xfrm>
            <a:off x="4191000" y="3810000"/>
            <a:ext cx="4761865" cy="1676400"/>
          </a:xfrm>
          <a:prstGeom prst="rect">
            <a:avLst/>
          </a:prstGeom>
          <a:noFill/>
          <a:ln w="9525">
            <a:noFill/>
            <a:miter lim="800000"/>
            <a:headEnd/>
            <a:tailEnd/>
          </a:ln>
        </p:spPr>
      </p:pic>
      <p:sp>
        <p:nvSpPr>
          <p:cNvPr id="8" name="Content Placeholder 4"/>
          <p:cNvSpPr txBox="1">
            <a:spLocks/>
          </p:cNvSpPr>
          <p:nvPr/>
        </p:nvSpPr>
        <p:spPr>
          <a:xfrm>
            <a:off x="457200" y="2133600"/>
            <a:ext cx="3582988" cy="1219200"/>
          </a:xfrm>
          <a:prstGeom prst="rect">
            <a:avLst/>
          </a:prstGeom>
        </p:spPr>
        <p:txBody>
          <a:bodyPr vert="horz" tIns="0">
            <a:normAutofit/>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ar-SA" sz="2200" b="0" i="0" u="none" strike="noStrike" kern="1200" cap="none" spc="0" normalizeH="0" baseline="0" noProof="0" dirty="0" smtClean="0">
                <a:ln>
                  <a:noFill/>
                </a:ln>
                <a:solidFill>
                  <a:schemeClr val="tx1"/>
                </a:solidFill>
                <a:effectLst/>
                <a:uLnTx/>
                <a:uFillTx/>
                <a:latin typeface="+mn-lt"/>
                <a:ea typeface="+mn-ea"/>
                <a:cs typeface="+mn-cs"/>
              </a:rPr>
              <a:t>2) </a:t>
            </a:r>
            <a:r>
              <a:rPr kumimoji="0" lang="ar-SA" sz="2400" b="0" i="0" u="none" strike="noStrike" kern="1200" cap="none" spc="0" normalizeH="0" baseline="0" noProof="0" dirty="0" smtClean="0">
                <a:ln>
                  <a:noFill/>
                </a:ln>
                <a:solidFill>
                  <a:schemeClr val="tx1"/>
                </a:solidFill>
                <a:effectLst/>
                <a:uLnTx/>
                <a:uFillTx/>
                <a:latin typeface="+mn-lt"/>
                <a:ea typeface="+mn-ea"/>
                <a:cs typeface="+mn-cs"/>
              </a:rPr>
              <a:t>صمم النموذج الأول كما في الشكل التالي:</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p:cNvPicPr/>
          <p:nvPr/>
        </p:nvPicPr>
        <p:blipFill>
          <a:blip r:embed="rId4" cstate="print"/>
          <a:srcRect/>
          <a:stretch>
            <a:fillRect/>
          </a:stretch>
        </p:blipFill>
        <p:spPr bwMode="auto">
          <a:xfrm>
            <a:off x="152400" y="3801110"/>
            <a:ext cx="4004310" cy="1761490"/>
          </a:xfrm>
          <a:prstGeom prst="rect">
            <a:avLst/>
          </a:prstGeom>
          <a:noFill/>
          <a:ln w="9525">
            <a:noFill/>
            <a:miter lim="800000"/>
            <a:headEnd/>
            <a:tailEnd/>
          </a:ln>
        </p:spPr>
      </p:pic>
      <p:sp>
        <p:nvSpPr>
          <p:cNvPr id="10" name="Date Placeholder 9"/>
          <p:cNvSpPr>
            <a:spLocks noGrp="1"/>
          </p:cNvSpPr>
          <p:nvPr>
            <p:ph type="dt" sz="half" idx="10"/>
          </p:nvPr>
        </p:nvSpPr>
        <p:spPr/>
        <p:txBody>
          <a:bodyPr/>
          <a:lstStyle/>
          <a:p>
            <a:fld id="{C1C741F1-4EEC-4FF1-8957-5C4EB2E35732}" type="datetime1">
              <a:rPr lang="en-US" smtClean="0"/>
              <a:pPr/>
              <a:t>01-Jun-11</a:t>
            </a:fld>
            <a:endParaRPr lang="en-US"/>
          </a:p>
        </p:txBody>
      </p:sp>
      <p:sp>
        <p:nvSpPr>
          <p:cNvPr id="11" name="Slide Number Placeholder 10"/>
          <p:cNvSpPr>
            <a:spLocks noGrp="1"/>
          </p:cNvSpPr>
          <p:nvPr>
            <p:ph type="sldNum" sz="quarter" idx="12"/>
          </p:nvPr>
        </p:nvSpPr>
        <p:spPr/>
        <p:txBody>
          <a:bodyPr/>
          <a:lstStyle/>
          <a:p>
            <a:fld id="{728405A0-CC59-470C-873B-679805DFC862}" type="slidenum">
              <a:rPr lang="en-US" smtClean="0"/>
              <a:pPr/>
              <a:t>52</a:t>
            </a:fld>
            <a:endParaRPr lang="en-US"/>
          </a:p>
        </p:txBody>
      </p:sp>
    </p:spTree>
  </p:cSld>
  <p:clrMapOvr>
    <a:masterClrMapping/>
  </p:clrMapOvr>
  <p:transition>
    <p:sndAc>
      <p:stSnd>
        <p:snd r:embed="rId2" name="laser.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3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5" dur="2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ppt_w</p:attrName>
                                        </p:attrNameLst>
                                      </p:cBhvr>
                                      <p:tavLst>
                                        <p:tav tm="0">
                                          <p:val>
                                            <p:fltVal val="0"/>
                                          </p:val>
                                        </p:tav>
                                        <p:tav tm="100000">
                                          <p:val>
                                            <p:strVal val="#ppt_w"/>
                                          </p:val>
                                        </p:tav>
                                      </p:tavLst>
                                    </p:anim>
                                    <p:anim calcmode="lin" valueType="num">
                                      <p:cBhvr>
                                        <p:cTn id="32" dur="2000" fill="hold"/>
                                        <p:tgtEl>
                                          <p:spTgt spid="7"/>
                                        </p:tgtEl>
                                        <p:attrNameLst>
                                          <p:attrName>ppt_h</p:attrName>
                                        </p:attrNameLst>
                                      </p:cBhvr>
                                      <p:tavLst>
                                        <p:tav tm="0">
                                          <p:val>
                                            <p:fltVal val="0"/>
                                          </p:val>
                                        </p:tav>
                                        <p:tav tm="100000">
                                          <p:val>
                                            <p:strVal val="#ppt_h"/>
                                          </p:val>
                                        </p:tav>
                                      </p:tavLst>
                                    </p:anim>
                                    <p:anim calcmode="lin" valueType="num">
                                      <p:cBhvr>
                                        <p:cTn id="33"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2000" fill="hold"/>
                                        <p:tgtEl>
                                          <p:spTgt spid="8"/>
                                        </p:tgtEl>
                                        <p:attrNameLst>
                                          <p:attrName>ppt_w</p:attrName>
                                        </p:attrNameLst>
                                      </p:cBhvr>
                                      <p:tavLst>
                                        <p:tav tm="0">
                                          <p:val>
                                            <p:fltVal val="0"/>
                                          </p:val>
                                        </p:tav>
                                        <p:tav tm="100000">
                                          <p:val>
                                            <p:strVal val="#ppt_w"/>
                                          </p:val>
                                        </p:tav>
                                      </p:tavLst>
                                    </p:anim>
                                    <p:anim calcmode="lin" valueType="num">
                                      <p:cBhvr>
                                        <p:cTn id="40" dur="2000" fill="hold"/>
                                        <p:tgtEl>
                                          <p:spTgt spid="8"/>
                                        </p:tgtEl>
                                        <p:attrNameLst>
                                          <p:attrName>ppt_h</p:attrName>
                                        </p:attrNameLst>
                                      </p:cBhvr>
                                      <p:tavLst>
                                        <p:tav tm="0">
                                          <p:val>
                                            <p:fltVal val="0"/>
                                          </p:val>
                                        </p:tav>
                                        <p:tav tm="100000">
                                          <p:val>
                                            <p:strVal val="#ppt_h"/>
                                          </p:val>
                                        </p:tav>
                                      </p:tavLst>
                                    </p:anim>
                                    <p:anim calcmode="lin" valueType="num">
                                      <p:cBhvr>
                                        <p:cTn id="41"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2"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2000" fill="hold"/>
                                        <p:tgtEl>
                                          <p:spTgt spid="9"/>
                                        </p:tgtEl>
                                        <p:attrNameLst>
                                          <p:attrName>ppt_w</p:attrName>
                                        </p:attrNameLst>
                                      </p:cBhvr>
                                      <p:tavLst>
                                        <p:tav tm="0">
                                          <p:val>
                                            <p:fltVal val="0"/>
                                          </p:val>
                                        </p:tav>
                                        <p:tav tm="100000">
                                          <p:val>
                                            <p:strVal val="#ppt_w"/>
                                          </p:val>
                                        </p:tav>
                                      </p:tavLst>
                                    </p:anim>
                                    <p:anim calcmode="lin" valueType="num">
                                      <p:cBhvr>
                                        <p:cTn id="48" dur="2000" fill="hold"/>
                                        <p:tgtEl>
                                          <p:spTgt spid="9"/>
                                        </p:tgtEl>
                                        <p:attrNameLst>
                                          <p:attrName>ppt_h</p:attrName>
                                        </p:attrNameLst>
                                      </p:cBhvr>
                                      <p:tavLst>
                                        <p:tav tm="0">
                                          <p:val>
                                            <p:fltVal val="0"/>
                                          </p:val>
                                        </p:tav>
                                        <p:tav tm="100000">
                                          <p:val>
                                            <p:strVal val="#ppt_h"/>
                                          </p:val>
                                        </p:tav>
                                      </p:tavLst>
                                    </p:anim>
                                    <p:anim calcmode="lin" valueType="num">
                                      <p:cBhvr>
                                        <p:cTn id="49"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0"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457200" y="3810000"/>
            <a:ext cx="7162800" cy="2286000"/>
          </a:xfrm>
        </p:spPr>
        <p:txBody>
          <a:bodyPr>
            <a:normAutofit/>
          </a:bodyPr>
          <a:lstStyle/>
          <a:p>
            <a:pPr lvl="0" algn="r" rtl="1">
              <a:buNone/>
            </a:pPr>
            <a:r>
              <a:rPr lang="ar-SA" dirty="0" smtClean="0"/>
              <a:t>4) أكتب الجمل البرمجية اللازمة لإخفاء هذا النموذج وإظهار النموذج الثاني</a:t>
            </a:r>
            <a:endParaRPr lang="en-US" dirty="0" smtClean="0"/>
          </a:p>
          <a:p>
            <a:r>
              <a:rPr lang="en-US" dirty="0" smtClean="0">
                <a:latin typeface="Times New Roman" pitchFamily="18" charset="0"/>
                <a:cs typeface="Times New Roman" pitchFamily="18" charset="0"/>
              </a:rPr>
              <a:t>Private Sub Command2_Click()</a:t>
            </a:r>
          </a:p>
          <a:p>
            <a:pPr>
              <a:buNone/>
            </a:pP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Form1.Hide</a:t>
            </a:r>
          </a:p>
          <a:p>
            <a:pPr>
              <a:buNone/>
            </a:pP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Form2.Show</a:t>
            </a:r>
          </a:p>
          <a:p>
            <a:pPr>
              <a:buNone/>
            </a:pP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End Sub</a:t>
            </a:r>
          </a:p>
          <a:p>
            <a:pPr algn="r" rtl="1"/>
            <a:endParaRPr lang="en-US" dirty="0"/>
          </a:p>
        </p:txBody>
      </p:sp>
      <p:sp>
        <p:nvSpPr>
          <p:cNvPr id="6" name="Content Placeholder 5"/>
          <p:cNvSpPr>
            <a:spLocks noGrp="1"/>
          </p:cNvSpPr>
          <p:nvPr>
            <p:ph sz="quarter" idx="4"/>
          </p:nvPr>
        </p:nvSpPr>
        <p:spPr>
          <a:xfrm>
            <a:off x="2590800" y="914400"/>
            <a:ext cx="6324601" cy="2514600"/>
          </a:xfrm>
        </p:spPr>
        <p:txBody>
          <a:bodyPr>
            <a:normAutofit/>
          </a:bodyPr>
          <a:lstStyle/>
          <a:p>
            <a:pPr lvl="0" algn="r" rtl="1">
              <a:buNone/>
            </a:pPr>
            <a:r>
              <a:rPr lang="ar-SA" dirty="0" smtClean="0"/>
              <a:t>3) أكتب الجمل البرمجية اللازمة لحساب مجموع رقمين</a:t>
            </a:r>
            <a:endParaRPr lang="en-US" dirty="0" smtClean="0"/>
          </a:p>
          <a:p>
            <a:r>
              <a:rPr lang="en-US" dirty="0" smtClean="0">
                <a:latin typeface="Times New Roman" pitchFamily="18" charset="0"/>
                <a:cs typeface="Times New Roman" pitchFamily="18" charset="0"/>
              </a:rPr>
              <a:t>Private Sub Command1_Click()</a:t>
            </a:r>
          </a:p>
          <a:p>
            <a:pPr>
              <a:buNone/>
            </a:pP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 = Val(Text1.Text)</a:t>
            </a:r>
          </a:p>
          <a:p>
            <a:pPr>
              <a:buNone/>
            </a:pP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 = Val(Text2.Text)</a:t>
            </a:r>
          </a:p>
          <a:p>
            <a:pPr>
              <a:buNone/>
            </a:pP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 = a + b</a:t>
            </a:r>
          </a:p>
          <a:p>
            <a:pPr>
              <a:buNone/>
            </a:pPr>
            <a:r>
              <a:rPr lang="ar-SA" dirty="0" smtClean="0"/>
              <a:t>	</a:t>
            </a:r>
            <a:r>
              <a:rPr lang="en-US" dirty="0" smtClean="0">
                <a:latin typeface="Times New Roman" pitchFamily="18" charset="0"/>
                <a:cs typeface="Times New Roman" pitchFamily="18" charset="0"/>
              </a:rPr>
              <a:t>End Sub</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23163CD-9B46-45BA-B49C-D0DDDAFC56E9}" type="datetime1">
              <a:rPr lang="en-US" smtClean="0"/>
              <a:pPr/>
              <a:t>01-Jun-11</a:t>
            </a:fld>
            <a:endParaRPr lang="en-US"/>
          </a:p>
        </p:txBody>
      </p:sp>
      <p:sp>
        <p:nvSpPr>
          <p:cNvPr id="7" name="Slide Number Placeholder 6"/>
          <p:cNvSpPr>
            <a:spLocks noGrp="1"/>
          </p:cNvSpPr>
          <p:nvPr>
            <p:ph type="sldNum" sz="quarter" idx="12"/>
          </p:nvPr>
        </p:nvSpPr>
        <p:spPr/>
        <p:txBody>
          <a:bodyPr/>
          <a:lstStyle/>
          <a:p>
            <a:fld id="{728405A0-CC59-470C-873B-679805DFC862}" type="slidenum">
              <a:rPr lang="en-US" smtClean="0"/>
              <a:pPr/>
              <a:t>53</a:t>
            </a:fld>
            <a:endParaRPr lang="en-US"/>
          </a:p>
        </p:txBody>
      </p:sp>
    </p:spTree>
  </p:cSld>
  <p:clrMapOvr>
    <a:masterClrMapping/>
  </p:clrMapOvr>
  <p:transition>
    <p:sndAc>
      <p:stSnd>
        <p:snd r:embed="rId2" name="laser.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2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2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2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2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5" dur="2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2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3" dur="2000" fill="hold"/>
                                        <p:tgtEl>
                                          <p:spTgt spid="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p:cTn id="39" dur="2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0" dur="2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1" dur="2000" fill="hold"/>
                                        <p:tgtEl>
                                          <p:spTgt spid="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2000" fill="hold"/>
                                        <p:tgtEl>
                                          <p:spTgt spid="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p:cTn id="47" dur="2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8" dur="2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9" dur="2000" fill="hold"/>
                                        <p:tgtEl>
                                          <p:spTgt spid="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2000" fill="hold"/>
                                        <p:tgtEl>
                                          <p:spTgt spid="6">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p:cTn id="55"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6"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57" dur="2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8" dur="2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anim calcmode="lin" valueType="num">
                                      <p:cBhvr>
                                        <p:cTn id="63"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64"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65" dur="2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66" dur="2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5">
                                            <p:txEl>
                                              <p:pRg st="2" end="2"/>
                                            </p:txEl>
                                          </p:spTgt>
                                        </p:tgtEl>
                                        <p:attrNameLst>
                                          <p:attrName>style.visibility</p:attrName>
                                        </p:attrNameLst>
                                      </p:cBhvr>
                                      <p:to>
                                        <p:strVal val="visible"/>
                                      </p:to>
                                    </p:set>
                                    <p:anim calcmode="lin" valueType="num">
                                      <p:cBhvr>
                                        <p:cTn id="71" dur="2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72"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73" dur="2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74" dur="2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5">
                                            <p:txEl>
                                              <p:pRg st="3" end="3"/>
                                            </p:txEl>
                                          </p:spTgt>
                                        </p:tgtEl>
                                        <p:attrNameLst>
                                          <p:attrName>style.visibility</p:attrName>
                                        </p:attrNameLst>
                                      </p:cBhvr>
                                      <p:to>
                                        <p:strVal val="visible"/>
                                      </p:to>
                                    </p:set>
                                    <p:anim calcmode="lin" valueType="num">
                                      <p:cBhvr>
                                        <p:cTn id="79" dur="2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0" dur="2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81" dur="2000" fill="hold"/>
                                        <p:tgtEl>
                                          <p:spTgt spid="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82" dur="2000" fill="hold"/>
                                        <p:tgtEl>
                                          <p:spTgt spid="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5">
                                            <p:txEl>
                                              <p:pRg st="4" end="4"/>
                                            </p:txEl>
                                          </p:spTgt>
                                        </p:tgtEl>
                                        <p:attrNameLst>
                                          <p:attrName>style.visibility</p:attrName>
                                        </p:attrNameLst>
                                      </p:cBhvr>
                                      <p:to>
                                        <p:strVal val="visible"/>
                                      </p:to>
                                    </p:set>
                                    <p:anim calcmode="lin" valueType="num">
                                      <p:cBhvr>
                                        <p:cTn id="87" dur="2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88" dur="2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89" dur="2000" fill="hold"/>
                                        <p:tgtEl>
                                          <p:spTgt spid="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90" dur="2000" fill="hold"/>
                                        <p:tgtEl>
                                          <p:spTgt spid="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3"/>
          </p:nvPr>
        </p:nvSpPr>
        <p:spPr>
          <a:xfrm>
            <a:off x="5486400" y="1371601"/>
            <a:ext cx="3048000" cy="1447800"/>
          </a:xfrm>
        </p:spPr>
        <p:txBody>
          <a:bodyPr>
            <a:normAutofit/>
          </a:bodyPr>
          <a:lstStyle/>
          <a:p>
            <a:pPr lvl="0" algn="r" rtl="1"/>
            <a:r>
              <a:rPr lang="ar-SA" dirty="0" smtClean="0"/>
              <a:t>5- أضف النموذج الثاني وصممه كما في الشكل الآتي:</a:t>
            </a:r>
            <a:endParaRPr lang="en-US" dirty="0" smtClean="0"/>
          </a:p>
        </p:txBody>
      </p:sp>
      <p:sp>
        <p:nvSpPr>
          <p:cNvPr id="5" name="Content Placeholder 4"/>
          <p:cNvSpPr>
            <a:spLocks noGrp="1"/>
          </p:cNvSpPr>
          <p:nvPr>
            <p:ph sz="quarter" idx="2"/>
          </p:nvPr>
        </p:nvSpPr>
        <p:spPr>
          <a:xfrm>
            <a:off x="152400" y="4038600"/>
            <a:ext cx="4267200" cy="2057400"/>
          </a:xfrm>
        </p:spPr>
        <p:txBody>
          <a:bodyPr/>
          <a:lstStyle/>
          <a:p>
            <a:pPr lvl="0" algn="r" rtl="1">
              <a:buNone/>
            </a:pPr>
            <a:r>
              <a:rPr lang="ar-SA" b="1" dirty="0" smtClean="0">
                <a:solidFill>
                  <a:srgbClr val="FF0000"/>
                </a:solidFill>
              </a:rPr>
              <a:t>7</a:t>
            </a:r>
            <a:r>
              <a:rPr lang="ar-SA" dirty="0" smtClean="0"/>
              <a:t>- أكتب الجمل البرمجية الخاصة بزر الخروج .</a:t>
            </a:r>
            <a:endParaRPr lang="en-US" dirty="0" smtClean="0"/>
          </a:p>
          <a:p>
            <a:r>
              <a:rPr lang="en-US" dirty="0" smtClean="0">
                <a:latin typeface="Times New Roman" pitchFamily="18" charset="0"/>
                <a:cs typeface="Times New Roman" pitchFamily="18" charset="0"/>
              </a:rPr>
              <a:t>Private Sub Command2_Click()</a:t>
            </a:r>
          </a:p>
          <a:p>
            <a:pPr>
              <a:buFont typeface="Wingdings 2"/>
              <a:buNone/>
            </a:pP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End</a:t>
            </a:r>
          </a:p>
          <a:p>
            <a:pPr>
              <a:buFont typeface="Wingdings 2"/>
              <a:buNone/>
            </a:pP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End Sub</a:t>
            </a:r>
          </a:p>
          <a:p>
            <a:pPr algn="r" rtl="1"/>
            <a:endParaRPr lang="en-US" dirty="0"/>
          </a:p>
        </p:txBody>
      </p:sp>
      <p:sp>
        <p:nvSpPr>
          <p:cNvPr id="6" name="Content Placeholder 5"/>
          <p:cNvSpPr>
            <a:spLocks noGrp="1"/>
          </p:cNvSpPr>
          <p:nvPr>
            <p:ph sz="quarter" idx="4"/>
          </p:nvPr>
        </p:nvSpPr>
        <p:spPr>
          <a:xfrm>
            <a:off x="4572000" y="4191000"/>
            <a:ext cx="4343400" cy="1981200"/>
          </a:xfrm>
        </p:spPr>
        <p:txBody>
          <a:bodyPr>
            <a:normAutofit/>
          </a:bodyPr>
          <a:lstStyle/>
          <a:p>
            <a:pPr lvl="0" algn="r" rtl="1">
              <a:buNone/>
            </a:pPr>
            <a:r>
              <a:rPr lang="ar-SA" b="1" dirty="0" smtClean="0">
                <a:solidFill>
                  <a:srgbClr val="FF0000"/>
                </a:solidFill>
              </a:rPr>
              <a:t>6</a:t>
            </a:r>
            <a:r>
              <a:rPr lang="ar-SA" dirty="0" smtClean="0"/>
              <a:t>- أكتب الجمل البرمجية اللازمة لإظهار مجموع الرقمين.</a:t>
            </a:r>
            <a:endParaRPr lang="en-US" dirty="0" smtClean="0"/>
          </a:p>
          <a:p>
            <a:r>
              <a:rPr lang="en-US" dirty="0" smtClean="0">
                <a:latin typeface="Times New Roman" pitchFamily="18" charset="0"/>
                <a:cs typeface="Times New Roman" pitchFamily="18" charset="0"/>
              </a:rPr>
              <a:t>Private Sub Command1_Click()</a:t>
            </a:r>
          </a:p>
          <a:p>
            <a:pPr>
              <a:buNone/>
            </a:pP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Label1.Caption = c</a:t>
            </a:r>
          </a:p>
          <a:p>
            <a:pPr>
              <a:buNone/>
            </a:pP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End Sub</a:t>
            </a:r>
          </a:p>
          <a:p>
            <a:pPr algn="r" rtl="1"/>
            <a:endParaRPr lang="en-US" dirty="0"/>
          </a:p>
        </p:txBody>
      </p:sp>
      <p:pic>
        <p:nvPicPr>
          <p:cNvPr id="7" name="Picture 6"/>
          <p:cNvPicPr/>
          <p:nvPr/>
        </p:nvPicPr>
        <p:blipFill>
          <a:blip r:embed="rId3" cstate="print"/>
          <a:srcRect/>
          <a:stretch>
            <a:fillRect/>
          </a:stretch>
        </p:blipFill>
        <p:spPr bwMode="auto">
          <a:xfrm>
            <a:off x="990600" y="1219200"/>
            <a:ext cx="4191000" cy="25146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fld id="{A64CDE5D-25FB-43EF-810B-FE511AC7F1B2}" type="datetime1">
              <a:rPr lang="en-US" smtClean="0"/>
              <a:pPr/>
              <a:t>01-Jun-11</a:t>
            </a:fld>
            <a:endParaRPr lang="en-US"/>
          </a:p>
        </p:txBody>
      </p:sp>
      <p:sp>
        <p:nvSpPr>
          <p:cNvPr id="9" name="Slide Number Placeholder 8"/>
          <p:cNvSpPr>
            <a:spLocks noGrp="1"/>
          </p:cNvSpPr>
          <p:nvPr>
            <p:ph type="sldNum" sz="quarter" idx="12"/>
          </p:nvPr>
        </p:nvSpPr>
        <p:spPr/>
        <p:txBody>
          <a:bodyPr/>
          <a:lstStyle/>
          <a:p>
            <a:fld id="{728405A0-CC59-470C-873B-679805DFC862}" type="slidenum">
              <a:rPr lang="en-US" smtClean="0"/>
              <a:pPr/>
              <a:t>54</a:t>
            </a:fld>
            <a:endParaRPr lang="en-US"/>
          </a:p>
        </p:txBody>
      </p:sp>
    </p:spTree>
  </p:cSld>
  <p:clrMapOvr>
    <a:masterClrMapping/>
  </p:clrMapOvr>
  <p:transition spd="med">
    <p:sndAc>
      <p:stSnd>
        <p:snd r:embed="rId2" name="laser.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p:cTn id="3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p:cTn id="3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p:cTn id="47"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p:cTn id="5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anim calcmode="lin" valueType="num">
                                      <p:cBhvr>
                                        <p:cTn id="6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6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65"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5">
                                            <p:txEl>
                                              <p:pRg st="2" end="2"/>
                                            </p:txEl>
                                          </p:spTgt>
                                        </p:tgtEl>
                                        <p:attrNameLst>
                                          <p:attrName>style.visibility</p:attrName>
                                        </p:attrNameLst>
                                      </p:cBhvr>
                                      <p:to>
                                        <p:strVal val="visible"/>
                                      </p:to>
                                    </p:set>
                                    <p:anim calcmode="lin" valueType="num">
                                      <p:cBhvr>
                                        <p:cTn id="71"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72"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73" dur="1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5">
                                            <p:txEl>
                                              <p:pRg st="3" end="3"/>
                                            </p:txEl>
                                          </p:spTgt>
                                        </p:tgtEl>
                                        <p:attrNameLst>
                                          <p:attrName>style.visibility</p:attrName>
                                        </p:attrNameLst>
                                      </p:cBhvr>
                                      <p:to>
                                        <p:strVal val="visible"/>
                                      </p:to>
                                    </p:set>
                                    <p:anim calcmode="lin" valueType="num">
                                      <p:cBhvr>
                                        <p:cTn id="79"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0"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81" dur="1000" fill="hold"/>
                                        <p:tgtEl>
                                          <p:spTgt spid="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chemeClr val="tx1"/>
            </a:solidFill>
          </a:ln>
        </p:spPr>
        <p:txBody>
          <a:bodyPr>
            <a:normAutofit/>
          </a:bodyPr>
          <a:lstStyle/>
          <a:p>
            <a:pPr algn="r" rtl="1"/>
            <a:r>
              <a:rPr lang="ar-SA" dirty="0" smtClean="0">
                <a:solidFill>
                  <a:schemeClr val="accent6">
                    <a:lumMod val="50000"/>
                  </a:schemeClr>
                </a:solidFill>
                <a:latin typeface="Andalus" pitchFamily="18" charset="-78"/>
                <a:cs typeface="Andalus" pitchFamily="18" charset="-78"/>
              </a:rPr>
              <a:t>أسئلة الوحدة صفحـــ 50 ـــــــة</a:t>
            </a:r>
            <a:endParaRPr lang="en-US" dirty="0">
              <a:solidFill>
                <a:schemeClr val="accent6">
                  <a:lumMod val="50000"/>
                </a:schemeClr>
              </a:solidFill>
              <a:latin typeface="Andalus" pitchFamily="18" charset="-78"/>
              <a:cs typeface="Andalus" pitchFamily="18" charset="-78"/>
            </a:endParaRPr>
          </a:p>
        </p:txBody>
      </p:sp>
      <p:sp>
        <p:nvSpPr>
          <p:cNvPr id="3" name="Text Placeholder 2"/>
          <p:cNvSpPr>
            <a:spLocks noGrp="1"/>
          </p:cNvSpPr>
          <p:nvPr>
            <p:ph type="body" idx="1"/>
          </p:nvPr>
        </p:nvSpPr>
        <p:spPr>
          <a:xfrm>
            <a:off x="990600" y="1855248"/>
            <a:ext cx="3429000" cy="659352"/>
          </a:xfrm>
          <a:ln w="28575">
            <a:solidFill>
              <a:srgbClr val="FF0000"/>
            </a:solidFill>
          </a:ln>
        </p:spPr>
        <p:txBody>
          <a:bodyPr/>
          <a:lstStyle/>
          <a:p>
            <a:pPr algn="ctr" rtl="1"/>
            <a:r>
              <a:rPr lang="ar-SA" sz="2800" dirty="0" smtClean="0">
                <a:solidFill>
                  <a:srgbClr val="FF0000"/>
                </a:solidFill>
              </a:rPr>
              <a:t>الحل</a:t>
            </a:r>
            <a:r>
              <a:rPr lang="ar-SA" dirty="0" smtClean="0"/>
              <a:t>: ( </a:t>
            </a:r>
            <a:r>
              <a:rPr lang="ar-SA" dirty="0" smtClean="0">
                <a:solidFill>
                  <a:srgbClr val="FF0000"/>
                </a:solidFill>
              </a:rPr>
              <a:t>1</a:t>
            </a:r>
            <a:r>
              <a:rPr lang="ar-SA" dirty="0" smtClean="0"/>
              <a:t>) تصميم الواجهة </a:t>
            </a:r>
            <a:endParaRPr lang="en-US" dirty="0" smtClean="0"/>
          </a:p>
        </p:txBody>
      </p:sp>
      <p:sp>
        <p:nvSpPr>
          <p:cNvPr id="4" name="Text Placeholder 3"/>
          <p:cNvSpPr>
            <a:spLocks noGrp="1"/>
          </p:cNvSpPr>
          <p:nvPr>
            <p:ph type="body" sz="half" idx="3"/>
          </p:nvPr>
        </p:nvSpPr>
        <p:spPr>
          <a:xfrm>
            <a:off x="7162800" y="2667000"/>
            <a:ext cx="1524000" cy="654843"/>
          </a:xfrm>
        </p:spPr>
        <p:txBody>
          <a:bodyPr/>
          <a:lstStyle/>
          <a:p>
            <a:pPr algn="r" rtl="1"/>
            <a:r>
              <a:rPr lang="ar-SA" dirty="0" smtClean="0"/>
              <a:t>السؤال الأول :</a:t>
            </a:r>
            <a:endParaRPr lang="en-US" dirty="0"/>
          </a:p>
        </p:txBody>
      </p:sp>
      <p:sp>
        <p:nvSpPr>
          <p:cNvPr id="6" name="Content Placeholder 5"/>
          <p:cNvSpPr>
            <a:spLocks noGrp="1"/>
          </p:cNvSpPr>
          <p:nvPr>
            <p:ph sz="quarter" idx="4"/>
          </p:nvPr>
        </p:nvSpPr>
        <p:spPr>
          <a:xfrm>
            <a:off x="4645025" y="3733800"/>
            <a:ext cx="4041775" cy="1981200"/>
          </a:xfrm>
        </p:spPr>
        <p:txBody>
          <a:bodyPr>
            <a:normAutofit/>
          </a:bodyPr>
          <a:lstStyle/>
          <a:p>
            <a:pPr algn="r" rtl="1">
              <a:buNone/>
            </a:pPr>
            <a:r>
              <a:rPr lang="ar-SA" sz="2800" dirty="0" smtClean="0"/>
              <a:t>أكتب برنامجاً بلغة </a:t>
            </a:r>
            <a:r>
              <a:rPr lang="en-US" sz="2800" dirty="0" smtClean="0"/>
              <a:t>VB</a:t>
            </a:r>
            <a:r>
              <a:rPr lang="ar-SA" sz="2800" dirty="0" smtClean="0"/>
              <a:t> لعمل آلة حاسبة تقوم بالعمليات الحسابية الأساسية (الجمع، الطرح، الضرب، القسمة)</a:t>
            </a:r>
            <a:endParaRPr lang="en-US" sz="2800" dirty="0"/>
          </a:p>
        </p:txBody>
      </p:sp>
      <p:pic>
        <p:nvPicPr>
          <p:cNvPr id="7" name="Content Placeholder 6"/>
          <p:cNvPicPr>
            <a:picLocks noGrp="1"/>
          </p:cNvPicPr>
          <p:nvPr>
            <p:ph sz="quarter" idx="2"/>
          </p:nvPr>
        </p:nvPicPr>
        <p:blipFill>
          <a:blip r:embed="rId3" cstate="print"/>
          <a:srcRect/>
          <a:stretch>
            <a:fillRect/>
          </a:stretch>
        </p:blipFill>
        <p:spPr bwMode="auto">
          <a:xfrm>
            <a:off x="990601" y="2514600"/>
            <a:ext cx="3429000" cy="39624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fld id="{E87B8E37-0E39-4D8E-A08B-C73F7E759310}" type="datetime1">
              <a:rPr lang="en-US" smtClean="0"/>
              <a:pPr/>
              <a:t>01-Jun-11</a:t>
            </a:fld>
            <a:endParaRPr lang="en-US"/>
          </a:p>
        </p:txBody>
      </p:sp>
      <p:sp>
        <p:nvSpPr>
          <p:cNvPr id="9" name="Slide Number Placeholder 8"/>
          <p:cNvSpPr>
            <a:spLocks noGrp="1"/>
          </p:cNvSpPr>
          <p:nvPr>
            <p:ph type="sldNum" sz="quarter" idx="12"/>
          </p:nvPr>
        </p:nvSpPr>
        <p:spPr/>
        <p:txBody>
          <a:bodyPr/>
          <a:lstStyle/>
          <a:p>
            <a:fld id="{728405A0-CC59-470C-873B-679805DFC862}" type="slidenum">
              <a:rPr lang="en-US" smtClean="0"/>
              <a:pPr/>
              <a:t>55</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 calcmode="lin" valueType="num">
                                      <p:cBhvr>
                                        <p:cTn id="25" dur="1000" fill="hold"/>
                                        <p:tgtEl>
                                          <p:spTgt spid="3">
                                            <p:bg/>
                                          </p:spTgt>
                                        </p:tgtEl>
                                        <p:attrNameLst>
                                          <p:attrName>ppt_w</p:attrName>
                                        </p:attrNameLst>
                                      </p:cBhvr>
                                      <p:tavLst>
                                        <p:tav tm="0">
                                          <p:val>
                                            <p:fltVal val="0"/>
                                          </p:val>
                                        </p:tav>
                                        <p:tav tm="100000">
                                          <p:val>
                                            <p:strVal val="#ppt_w"/>
                                          </p:val>
                                        </p:tav>
                                      </p:tavLst>
                                    </p:anim>
                                    <p:anim calcmode="lin" valueType="num">
                                      <p:cBhvr>
                                        <p:cTn id="26" dur="1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2000" fill="hold"/>
                                        <p:tgtEl>
                                          <p:spTgt spid="7"/>
                                        </p:tgtEl>
                                        <p:attrNameLst>
                                          <p:attrName>ppt_w</p:attrName>
                                        </p:attrNameLst>
                                      </p:cBhvr>
                                      <p:tavLst>
                                        <p:tav tm="0">
                                          <p:val>
                                            <p:fltVal val="0"/>
                                          </p:val>
                                        </p:tav>
                                        <p:tav tm="100000">
                                          <p:val>
                                            <p:strVal val="#ppt_w"/>
                                          </p:val>
                                        </p:tav>
                                      </p:tavLst>
                                    </p:anim>
                                    <p:anim calcmode="lin" valueType="num">
                                      <p:cBhvr>
                                        <p:cTn id="38"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p:bldP spid="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52400"/>
            <a:ext cx="4267200" cy="1143000"/>
          </a:xfrm>
        </p:spPr>
        <p:txBody>
          <a:bodyPr/>
          <a:lstStyle/>
          <a:p>
            <a:pPr algn="r" rtl="1"/>
            <a:r>
              <a:rPr lang="ar-SA" sz="2800" dirty="0" smtClean="0"/>
              <a:t>(</a:t>
            </a:r>
            <a:r>
              <a:rPr lang="ar-SA" sz="2800" dirty="0" smtClean="0">
                <a:solidFill>
                  <a:srgbClr val="FF0000"/>
                </a:solidFill>
              </a:rPr>
              <a:t>2</a:t>
            </a:r>
            <a:r>
              <a:rPr lang="ar-SA" sz="2800" dirty="0" smtClean="0"/>
              <a:t>) كتابة الكود (الجمل البرمجية ):</a:t>
            </a:r>
            <a:endParaRPr lang="en-US" sz="2800" dirty="0"/>
          </a:p>
        </p:txBody>
      </p:sp>
      <p:sp>
        <p:nvSpPr>
          <p:cNvPr id="5" name="Content Placeholder 4"/>
          <p:cNvSpPr>
            <a:spLocks noGrp="1"/>
          </p:cNvSpPr>
          <p:nvPr>
            <p:ph sz="quarter" idx="2"/>
          </p:nvPr>
        </p:nvSpPr>
        <p:spPr>
          <a:xfrm>
            <a:off x="228600" y="1371600"/>
            <a:ext cx="4191000" cy="4572000"/>
          </a:xfrm>
        </p:spPr>
        <p:txBody>
          <a:bodyPr>
            <a:normAutofit/>
          </a:bodyPr>
          <a:lstStyle/>
          <a:p>
            <a:r>
              <a:rPr lang="ar-SA" dirty="0" smtClean="0">
                <a:solidFill>
                  <a:srgbClr val="FF0000"/>
                </a:solidFill>
              </a:rPr>
              <a:t>منطقة التعريفات العامة</a:t>
            </a:r>
          </a:p>
          <a:p>
            <a:pPr>
              <a:buNone/>
            </a:pPr>
            <a:r>
              <a:rPr lang="en-US" dirty="0" smtClean="0">
                <a:latin typeface="Times New Roman" pitchFamily="18" charset="0"/>
                <a:cs typeface="Times New Roman" pitchFamily="18" charset="0"/>
              </a:rPr>
              <a:t>Public</a:t>
            </a: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a:t>
            </a: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As Double</a:t>
            </a:r>
          </a:p>
          <a:p>
            <a:pPr>
              <a:buNone/>
            </a:pPr>
            <a:r>
              <a:rPr lang="en-US" dirty="0" smtClean="0">
                <a:latin typeface="Times New Roman" pitchFamily="18" charset="0"/>
                <a:cs typeface="Times New Roman" pitchFamily="18" charset="0"/>
              </a:rPr>
              <a:t>Public</a:t>
            </a: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b </a:t>
            </a: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As Double</a:t>
            </a: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Public</a:t>
            </a: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r</a:t>
            </a: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As Double</a:t>
            </a:r>
          </a:p>
          <a:p>
            <a:r>
              <a:rPr lang="ar-SA" dirty="0" smtClean="0">
                <a:solidFill>
                  <a:srgbClr val="FF0000"/>
                </a:solidFill>
                <a:latin typeface="Times New Roman" pitchFamily="18" charset="0"/>
                <a:cs typeface="Times New Roman" pitchFamily="18" charset="0"/>
              </a:rPr>
              <a:t>إجراء فرع عام يتم من خلاله التعرف على قيم المدخلات</a:t>
            </a:r>
            <a:endParaRPr lang="en-US" dirty="0" smtClean="0">
              <a:solidFill>
                <a:srgbClr val="FF0000"/>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Public Sub calculate(</a:t>
            </a:r>
            <a:r>
              <a:rPr lang="en-US" dirty="0" err="1" smtClean="0">
                <a:latin typeface="Times New Roman" pitchFamily="18" charset="0"/>
                <a:cs typeface="Times New Roman" pitchFamily="18" charset="0"/>
              </a:rPr>
              <a:t>ByRef</a:t>
            </a:r>
            <a:r>
              <a:rPr lang="en-US" dirty="0" smtClean="0">
                <a:latin typeface="Times New Roman" pitchFamily="18" charset="0"/>
                <a:cs typeface="Times New Roman" pitchFamily="18" charset="0"/>
              </a:rPr>
              <a:t> x As Double, </a:t>
            </a:r>
            <a:r>
              <a:rPr lang="en-US" dirty="0" err="1" smtClean="0">
                <a:latin typeface="Times New Roman" pitchFamily="18" charset="0"/>
                <a:cs typeface="Times New Roman" pitchFamily="18" charset="0"/>
              </a:rPr>
              <a:t>ByRef</a:t>
            </a:r>
            <a:r>
              <a:rPr lang="en-US" dirty="0" smtClean="0">
                <a:latin typeface="Times New Roman" pitchFamily="18" charset="0"/>
                <a:cs typeface="Times New Roman" pitchFamily="18" charset="0"/>
              </a:rPr>
              <a:t> y As Double)</a:t>
            </a:r>
          </a:p>
          <a:p>
            <a:pPr>
              <a:buNone/>
            </a:pP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x = Val(Text1.Text)</a:t>
            </a:r>
          </a:p>
          <a:p>
            <a:pPr>
              <a:buNone/>
            </a:pP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y = Val(Text2.Text)</a:t>
            </a:r>
          </a:p>
          <a:p>
            <a:pPr>
              <a:buNone/>
            </a:pP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End Sub</a:t>
            </a:r>
          </a:p>
          <a:p>
            <a:pPr>
              <a:buNone/>
            </a:pPr>
            <a:endParaRPr lang="en-US" dirty="0"/>
          </a:p>
        </p:txBody>
      </p:sp>
      <p:sp>
        <p:nvSpPr>
          <p:cNvPr id="6" name="Content Placeholder 5"/>
          <p:cNvSpPr>
            <a:spLocks noGrp="1"/>
          </p:cNvSpPr>
          <p:nvPr>
            <p:ph sz="quarter" idx="4"/>
          </p:nvPr>
        </p:nvSpPr>
        <p:spPr>
          <a:xfrm>
            <a:off x="4876800" y="304800"/>
            <a:ext cx="3810000" cy="6055520"/>
          </a:xfrm>
        </p:spPr>
        <p:txBody>
          <a:bodyPr>
            <a:normAutofit/>
          </a:bodyPr>
          <a:lstStyle/>
          <a:p>
            <a:r>
              <a:rPr lang="ar-SA" b="1" dirty="0" smtClean="0">
                <a:solidFill>
                  <a:srgbClr val="FF0000"/>
                </a:solidFill>
              </a:rPr>
              <a:t>برمجة أزرار الأمر</a:t>
            </a:r>
          </a:p>
          <a:p>
            <a:pPr>
              <a:buNone/>
            </a:pPr>
            <a:r>
              <a:rPr lang="en-US" dirty="0" smtClean="0">
                <a:latin typeface="Times New Roman" pitchFamily="18" charset="0"/>
                <a:cs typeface="Times New Roman" pitchFamily="18" charset="0"/>
              </a:rPr>
              <a:t>Private Sub Command1_Click()</a:t>
            </a:r>
          </a:p>
          <a:p>
            <a:pPr>
              <a:buNone/>
            </a:pP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Call calculate(a, b)</a:t>
            </a:r>
          </a:p>
          <a:p>
            <a:pPr>
              <a:buNone/>
            </a:pP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r = a + b</a:t>
            </a:r>
          </a:p>
          <a:p>
            <a:pPr>
              <a:buNone/>
            </a:pP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End Sub</a:t>
            </a:r>
          </a:p>
          <a:p>
            <a:r>
              <a:rPr lang="en-US" dirty="0" smtClean="0">
                <a:latin typeface="Times New Roman" pitchFamily="18" charset="0"/>
                <a:cs typeface="Times New Roman" pitchFamily="18" charset="0"/>
              </a:rPr>
              <a:t>Private Sub Command2_Click()</a:t>
            </a:r>
          </a:p>
          <a:p>
            <a:r>
              <a:rPr lang="en-US" dirty="0" smtClean="0">
                <a:latin typeface="Times New Roman" pitchFamily="18" charset="0"/>
                <a:cs typeface="Times New Roman" pitchFamily="18" charset="0"/>
              </a:rPr>
              <a:t>Call calculate(a, b)</a:t>
            </a:r>
          </a:p>
          <a:p>
            <a:r>
              <a:rPr lang="en-US" dirty="0" smtClean="0">
                <a:latin typeface="Times New Roman" pitchFamily="18" charset="0"/>
                <a:cs typeface="Times New Roman" pitchFamily="18" charset="0"/>
              </a:rPr>
              <a:t>r = a - b</a:t>
            </a:r>
          </a:p>
          <a:p>
            <a:r>
              <a:rPr lang="en-US" dirty="0" smtClean="0">
                <a:latin typeface="Times New Roman" pitchFamily="18" charset="0"/>
                <a:cs typeface="Times New Roman" pitchFamily="18" charset="0"/>
              </a:rPr>
              <a:t>End Sub</a:t>
            </a:r>
          </a:p>
          <a:p>
            <a:r>
              <a:rPr lang="en-US" dirty="0" smtClean="0">
                <a:latin typeface="Times New Roman" pitchFamily="18" charset="0"/>
                <a:cs typeface="Times New Roman" pitchFamily="18" charset="0"/>
              </a:rPr>
              <a:t>Private Sub Command3_Click()</a:t>
            </a:r>
          </a:p>
          <a:p>
            <a:r>
              <a:rPr lang="en-US" dirty="0" smtClean="0">
                <a:latin typeface="Times New Roman" pitchFamily="18" charset="0"/>
                <a:cs typeface="Times New Roman" pitchFamily="18" charset="0"/>
              </a:rPr>
              <a:t>Call calculate(a, b)</a:t>
            </a:r>
          </a:p>
          <a:p>
            <a:r>
              <a:rPr lang="en-US" dirty="0" smtClean="0">
                <a:latin typeface="Times New Roman" pitchFamily="18" charset="0"/>
                <a:cs typeface="Times New Roman" pitchFamily="18" charset="0"/>
              </a:rPr>
              <a:t>r = a * b</a:t>
            </a:r>
          </a:p>
          <a:p>
            <a:r>
              <a:rPr lang="en-US" dirty="0" smtClean="0">
                <a:latin typeface="Times New Roman" pitchFamily="18" charset="0"/>
                <a:cs typeface="Times New Roman" pitchFamily="18" charset="0"/>
              </a:rPr>
              <a:t>End Sub</a:t>
            </a:r>
          </a:p>
          <a:p>
            <a:pPr>
              <a:buNone/>
            </a:pPr>
            <a:endParaRPr lang="en-US" dirty="0"/>
          </a:p>
        </p:txBody>
      </p:sp>
      <p:sp>
        <p:nvSpPr>
          <p:cNvPr id="7" name="Date Placeholder 6"/>
          <p:cNvSpPr>
            <a:spLocks noGrp="1"/>
          </p:cNvSpPr>
          <p:nvPr>
            <p:ph type="dt" sz="half" idx="10"/>
          </p:nvPr>
        </p:nvSpPr>
        <p:spPr/>
        <p:txBody>
          <a:bodyPr/>
          <a:lstStyle/>
          <a:p>
            <a:fld id="{49CA7098-DC2C-415C-A40F-A0F46118C78A}" type="datetime1">
              <a:rPr lang="en-US" smtClean="0"/>
              <a:pPr/>
              <a:t>01-Jun-11</a:t>
            </a:fld>
            <a:endParaRPr lang="en-US"/>
          </a:p>
        </p:txBody>
      </p:sp>
      <p:sp>
        <p:nvSpPr>
          <p:cNvPr id="8" name="Slide Number Placeholder 7"/>
          <p:cNvSpPr>
            <a:spLocks noGrp="1"/>
          </p:cNvSpPr>
          <p:nvPr>
            <p:ph type="sldNum" sz="quarter" idx="12"/>
          </p:nvPr>
        </p:nvSpPr>
        <p:spPr/>
        <p:txBody>
          <a:bodyPr/>
          <a:lstStyle/>
          <a:p>
            <a:fld id="{728405A0-CC59-470C-873B-679805DFC862}" type="slidenum">
              <a:rPr lang="en-US" smtClean="0"/>
              <a:pPr/>
              <a:t>56</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p:cTn id="43"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p:cTn id="55"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p:cTn id="61"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5">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 calcmode="lin" valueType="num">
                                      <p:cBhvr>
                                        <p:cTn id="6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6">
                                            <p:txEl>
                                              <p:pRg st="1" end="1"/>
                                            </p:txEl>
                                          </p:spTgt>
                                        </p:tgtEl>
                                        <p:attrNameLst>
                                          <p:attrName>style.visibility</p:attrName>
                                        </p:attrNameLst>
                                      </p:cBhvr>
                                      <p:to>
                                        <p:strVal val="visible"/>
                                      </p:to>
                                    </p:set>
                                    <p:anim calcmode="lin" valueType="num">
                                      <p:cBhvr>
                                        <p:cTn id="7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74"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6">
                                            <p:txEl>
                                              <p:pRg st="2" end="2"/>
                                            </p:txEl>
                                          </p:spTgt>
                                        </p:tgtEl>
                                        <p:attrNameLst>
                                          <p:attrName>style.visibility</p:attrName>
                                        </p:attrNameLst>
                                      </p:cBhvr>
                                      <p:to>
                                        <p:strVal val="visible"/>
                                      </p:to>
                                    </p:set>
                                    <p:anim calcmode="lin" valueType="num">
                                      <p:cBhvr>
                                        <p:cTn id="7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0"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6">
                                            <p:txEl>
                                              <p:pRg st="3" end="3"/>
                                            </p:txEl>
                                          </p:spTgt>
                                        </p:tgtEl>
                                        <p:attrNameLst>
                                          <p:attrName>style.visibility</p:attrName>
                                        </p:attrNameLst>
                                      </p:cBhvr>
                                      <p:to>
                                        <p:strVal val="visible"/>
                                      </p:to>
                                    </p:set>
                                    <p:anim calcmode="lin" valueType="num">
                                      <p:cBhvr>
                                        <p:cTn id="85"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86" dur="5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7" presetClass="entr" presetSubtype="10" fill="hold" grpId="0" nodeType="clickEffect">
                                  <p:stCondLst>
                                    <p:cond delay="0"/>
                                  </p:stCondLst>
                                  <p:childTnLst>
                                    <p:set>
                                      <p:cBhvr>
                                        <p:cTn id="90" dur="1" fill="hold">
                                          <p:stCondLst>
                                            <p:cond delay="0"/>
                                          </p:stCondLst>
                                        </p:cTn>
                                        <p:tgtEl>
                                          <p:spTgt spid="6">
                                            <p:txEl>
                                              <p:pRg st="4" end="4"/>
                                            </p:txEl>
                                          </p:spTgt>
                                        </p:tgtEl>
                                        <p:attrNameLst>
                                          <p:attrName>style.visibility</p:attrName>
                                        </p:attrNameLst>
                                      </p:cBhvr>
                                      <p:to>
                                        <p:strVal val="visible"/>
                                      </p:to>
                                    </p:set>
                                    <p:anim calcmode="lin" valueType="num">
                                      <p:cBhvr>
                                        <p:cTn id="9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92" dur="500" fill="hold"/>
                                        <p:tgtEl>
                                          <p:spTgt spid="6">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17" presetClass="entr" presetSubtype="10" fill="hold" grpId="0" nodeType="clickEffect">
                                  <p:stCondLst>
                                    <p:cond delay="0"/>
                                  </p:stCondLst>
                                  <p:childTnLst>
                                    <p:set>
                                      <p:cBhvr>
                                        <p:cTn id="96" dur="1" fill="hold">
                                          <p:stCondLst>
                                            <p:cond delay="0"/>
                                          </p:stCondLst>
                                        </p:cTn>
                                        <p:tgtEl>
                                          <p:spTgt spid="6">
                                            <p:txEl>
                                              <p:pRg st="5" end="5"/>
                                            </p:txEl>
                                          </p:spTgt>
                                        </p:tgtEl>
                                        <p:attrNameLst>
                                          <p:attrName>style.visibility</p:attrName>
                                        </p:attrNameLst>
                                      </p:cBhvr>
                                      <p:to>
                                        <p:strVal val="visible"/>
                                      </p:to>
                                    </p:set>
                                    <p:anim calcmode="lin" valueType="num">
                                      <p:cBhvr>
                                        <p:cTn id="97"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98" dur="500" fill="hold"/>
                                        <p:tgtEl>
                                          <p:spTgt spid="6">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7" presetClass="entr" presetSubtype="10" fill="hold" grpId="0" nodeType="clickEffect">
                                  <p:stCondLst>
                                    <p:cond delay="0"/>
                                  </p:stCondLst>
                                  <p:childTnLst>
                                    <p:set>
                                      <p:cBhvr>
                                        <p:cTn id="102" dur="1" fill="hold">
                                          <p:stCondLst>
                                            <p:cond delay="0"/>
                                          </p:stCondLst>
                                        </p:cTn>
                                        <p:tgtEl>
                                          <p:spTgt spid="6">
                                            <p:txEl>
                                              <p:pRg st="6" end="6"/>
                                            </p:txEl>
                                          </p:spTgt>
                                        </p:tgtEl>
                                        <p:attrNameLst>
                                          <p:attrName>style.visibility</p:attrName>
                                        </p:attrNameLst>
                                      </p:cBhvr>
                                      <p:to>
                                        <p:strVal val="visible"/>
                                      </p:to>
                                    </p:set>
                                    <p:anim calcmode="lin" valueType="num">
                                      <p:cBhvr>
                                        <p:cTn id="103"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104" dur="500" fill="hold"/>
                                        <p:tgtEl>
                                          <p:spTgt spid="6">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17" presetClass="entr" presetSubtype="10" fill="hold" grpId="0" nodeType="clickEffect">
                                  <p:stCondLst>
                                    <p:cond delay="0"/>
                                  </p:stCondLst>
                                  <p:childTnLst>
                                    <p:set>
                                      <p:cBhvr>
                                        <p:cTn id="108" dur="1" fill="hold">
                                          <p:stCondLst>
                                            <p:cond delay="0"/>
                                          </p:stCondLst>
                                        </p:cTn>
                                        <p:tgtEl>
                                          <p:spTgt spid="6">
                                            <p:txEl>
                                              <p:pRg st="7" end="7"/>
                                            </p:txEl>
                                          </p:spTgt>
                                        </p:tgtEl>
                                        <p:attrNameLst>
                                          <p:attrName>style.visibility</p:attrName>
                                        </p:attrNameLst>
                                      </p:cBhvr>
                                      <p:to>
                                        <p:strVal val="visible"/>
                                      </p:to>
                                    </p:set>
                                    <p:anim calcmode="lin" valueType="num">
                                      <p:cBhvr>
                                        <p:cTn id="109"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110" dur="500" fill="hold"/>
                                        <p:tgtEl>
                                          <p:spTgt spid="6">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10" fill="hold" grpId="0" nodeType="clickEffect">
                                  <p:stCondLst>
                                    <p:cond delay="0"/>
                                  </p:stCondLst>
                                  <p:childTnLst>
                                    <p:set>
                                      <p:cBhvr>
                                        <p:cTn id="114" dur="1" fill="hold">
                                          <p:stCondLst>
                                            <p:cond delay="0"/>
                                          </p:stCondLst>
                                        </p:cTn>
                                        <p:tgtEl>
                                          <p:spTgt spid="6">
                                            <p:txEl>
                                              <p:pRg st="8" end="8"/>
                                            </p:txEl>
                                          </p:spTgt>
                                        </p:tgtEl>
                                        <p:attrNameLst>
                                          <p:attrName>style.visibility</p:attrName>
                                        </p:attrNameLst>
                                      </p:cBhvr>
                                      <p:to>
                                        <p:strVal val="visible"/>
                                      </p:to>
                                    </p:set>
                                    <p:anim calcmode="lin" valueType="num">
                                      <p:cBhvr>
                                        <p:cTn id="115"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116" dur="500" fill="hold"/>
                                        <p:tgtEl>
                                          <p:spTgt spid="6">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17" presetClass="entr" presetSubtype="10" fill="hold" grpId="0" nodeType="clickEffect">
                                  <p:stCondLst>
                                    <p:cond delay="0"/>
                                  </p:stCondLst>
                                  <p:childTnLst>
                                    <p:set>
                                      <p:cBhvr>
                                        <p:cTn id="120" dur="1" fill="hold">
                                          <p:stCondLst>
                                            <p:cond delay="0"/>
                                          </p:stCondLst>
                                        </p:cTn>
                                        <p:tgtEl>
                                          <p:spTgt spid="6">
                                            <p:txEl>
                                              <p:pRg st="9" end="9"/>
                                            </p:txEl>
                                          </p:spTgt>
                                        </p:tgtEl>
                                        <p:attrNameLst>
                                          <p:attrName>style.visibility</p:attrName>
                                        </p:attrNameLst>
                                      </p:cBhvr>
                                      <p:to>
                                        <p:strVal val="visible"/>
                                      </p:to>
                                    </p:set>
                                    <p:anim calcmode="lin" valueType="num">
                                      <p:cBhvr>
                                        <p:cTn id="121"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122" dur="500" fill="hold"/>
                                        <p:tgtEl>
                                          <p:spTgt spid="6">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10" fill="hold" grpId="0" nodeType="clickEffect">
                                  <p:stCondLst>
                                    <p:cond delay="0"/>
                                  </p:stCondLst>
                                  <p:childTnLst>
                                    <p:set>
                                      <p:cBhvr>
                                        <p:cTn id="126" dur="1" fill="hold">
                                          <p:stCondLst>
                                            <p:cond delay="0"/>
                                          </p:stCondLst>
                                        </p:cTn>
                                        <p:tgtEl>
                                          <p:spTgt spid="6">
                                            <p:txEl>
                                              <p:pRg st="10" end="10"/>
                                            </p:txEl>
                                          </p:spTgt>
                                        </p:tgtEl>
                                        <p:attrNameLst>
                                          <p:attrName>style.visibility</p:attrName>
                                        </p:attrNameLst>
                                      </p:cBhvr>
                                      <p:to>
                                        <p:strVal val="visible"/>
                                      </p:to>
                                    </p:set>
                                    <p:anim calcmode="lin" valueType="num">
                                      <p:cBhvr>
                                        <p:cTn id="127"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128" dur="500" fill="hold"/>
                                        <p:tgtEl>
                                          <p:spTgt spid="6">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17" presetClass="entr" presetSubtype="10" fill="hold" grpId="0" nodeType="clickEffect">
                                  <p:stCondLst>
                                    <p:cond delay="0"/>
                                  </p:stCondLst>
                                  <p:childTnLst>
                                    <p:set>
                                      <p:cBhvr>
                                        <p:cTn id="132" dur="1" fill="hold">
                                          <p:stCondLst>
                                            <p:cond delay="0"/>
                                          </p:stCondLst>
                                        </p:cTn>
                                        <p:tgtEl>
                                          <p:spTgt spid="6">
                                            <p:txEl>
                                              <p:pRg st="11" end="11"/>
                                            </p:txEl>
                                          </p:spTgt>
                                        </p:tgtEl>
                                        <p:attrNameLst>
                                          <p:attrName>style.visibility</p:attrName>
                                        </p:attrNameLst>
                                      </p:cBhvr>
                                      <p:to>
                                        <p:strVal val="visible"/>
                                      </p:to>
                                    </p:set>
                                    <p:anim calcmode="lin" valueType="num">
                                      <p:cBhvr>
                                        <p:cTn id="133" dur="5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134" dur="500" fill="hold"/>
                                        <p:tgtEl>
                                          <p:spTgt spid="6">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135" fill="hold">
                      <p:stCondLst>
                        <p:cond delay="indefinite"/>
                      </p:stCondLst>
                      <p:childTnLst>
                        <p:par>
                          <p:cTn id="136" fill="hold">
                            <p:stCondLst>
                              <p:cond delay="0"/>
                            </p:stCondLst>
                            <p:childTnLst>
                              <p:par>
                                <p:cTn id="137" presetID="17" presetClass="entr" presetSubtype="10" fill="hold" grpId="0" nodeType="clickEffect">
                                  <p:stCondLst>
                                    <p:cond delay="0"/>
                                  </p:stCondLst>
                                  <p:childTnLst>
                                    <p:set>
                                      <p:cBhvr>
                                        <p:cTn id="138" dur="1" fill="hold">
                                          <p:stCondLst>
                                            <p:cond delay="0"/>
                                          </p:stCondLst>
                                        </p:cTn>
                                        <p:tgtEl>
                                          <p:spTgt spid="6">
                                            <p:txEl>
                                              <p:pRg st="12" end="12"/>
                                            </p:txEl>
                                          </p:spTgt>
                                        </p:tgtEl>
                                        <p:attrNameLst>
                                          <p:attrName>style.visibility</p:attrName>
                                        </p:attrNameLst>
                                      </p:cBhvr>
                                      <p:to>
                                        <p:strVal val="visible"/>
                                      </p:to>
                                    </p:set>
                                    <p:anim calcmode="lin" valueType="num">
                                      <p:cBhvr>
                                        <p:cTn id="139" dur="500" fill="hold"/>
                                        <p:tgtEl>
                                          <p:spTgt spid="6">
                                            <p:txEl>
                                              <p:pRg st="12" end="12"/>
                                            </p:txEl>
                                          </p:spTgt>
                                        </p:tgtEl>
                                        <p:attrNameLst>
                                          <p:attrName>ppt_w</p:attrName>
                                        </p:attrNameLst>
                                      </p:cBhvr>
                                      <p:tavLst>
                                        <p:tav tm="0">
                                          <p:val>
                                            <p:fltVal val="0"/>
                                          </p:val>
                                        </p:tav>
                                        <p:tav tm="100000">
                                          <p:val>
                                            <p:strVal val="#ppt_w"/>
                                          </p:val>
                                        </p:tav>
                                      </p:tavLst>
                                    </p:anim>
                                    <p:anim calcmode="lin" valueType="num">
                                      <p:cBhvr>
                                        <p:cTn id="140" dur="500" fill="hold"/>
                                        <p:tgtEl>
                                          <p:spTgt spid="6">
                                            <p:txEl>
                                              <p:pRg st="12" end="1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600" y="457200"/>
            <a:ext cx="4038600" cy="5562600"/>
          </a:xfrm>
          <a:ln>
            <a:solidFill>
              <a:srgbClr val="FF0000"/>
            </a:solidFill>
          </a:ln>
        </p:spPr>
        <p:txBody>
          <a:bodyPr>
            <a:normAutofit fontScale="92500" lnSpcReduction="20000"/>
          </a:bodyPr>
          <a:lstStyle/>
          <a:p>
            <a:pPr>
              <a:buNone/>
            </a:pPr>
            <a:r>
              <a:rPr lang="en-US" dirty="0" smtClean="0">
                <a:latin typeface="Times New Roman" pitchFamily="18" charset="0"/>
                <a:cs typeface="Times New Roman" pitchFamily="18" charset="0"/>
              </a:rPr>
              <a:t>Private Sub Command5_Click()</a:t>
            </a:r>
          </a:p>
          <a:p>
            <a:pPr>
              <a:buNone/>
            </a:pPr>
            <a:r>
              <a:rPr lang="en-US" dirty="0" smtClean="0">
                <a:latin typeface="Times New Roman" pitchFamily="18" charset="0"/>
                <a:cs typeface="Times New Roman" pitchFamily="18" charset="0"/>
              </a:rPr>
              <a:t>Text1.Text = "   "</a:t>
            </a:r>
          </a:p>
          <a:p>
            <a:pPr>
              <a:buNone/>
            </a:pPr>
            <a:r>
              <a:rPr lang="en-US" dirty="0" smtClean="0">
                <a:latin typeface="Times New Roman" pitchFamily="18" charset="0"/>
                <a:cs typeface="Times New Roman" pitchFamily="18" charset="0"/>
              </a:rPr>
              <a:t>Text2.Text = "   "</a:t>
            </a:r>
          </a:p>
          <a:p>
            <a:pPr>
              <a:buNone/>
            </a:pPr>
            <a:r>
              <a:rPr lang="en-US" dirty="0" smtClean="0">
                <a:latin typeface="Times New Roman" pitchFamily="18" charset="0"/>
                <a:cs typeface="Times New Roman" pitchFamily="18" charset="0"/>
              </a:rPr>
              <a:t>Label1.Caption = "   "</a:t>
            </a:r>
          </a:p>
          <a:p>
            <a:pPr>
              <a:buNone/>
            </a:pPr>
            <a:r>
              <a:rPr lang="en-US" dirty="0" smtClean="0">
                <a:latin typeface="Times New Roman" pitchFamily="18" charset="0"/>
                <a:cs typeface="Times New Roman" pitchFamily="18" charset="0"/>
              </a:rPr>
              <a:t>End Sub</a:t>
            </a:r>
          </a:p>
          <a:p>
            <a:pPr>
              <a:buNone/>
            </a:pPr>
            <a:r>
              <a:rPr lang="en-US" dirty="0" smtClean="0">
                <a:latin typeface="Times New Roman" pitchFamily="18" charset="0"/>
                <a:cs typeface="Times New Roman" pitchFamily="18" charset="0"/>
              </a:rPr>
              <a:t>Private Sub Command6_Click()</a:t>
            </a:r>
          </a:p>
          <a:p>
            <a:pPr>
              <a:buNone/>
            </a:pPr>
            <a:r>
              <a:rPr lang="en-US" dirty="0" smtClean="0">
                <a:latin typeface="Times New Roman" pitchFamily="18" charset="0"/>
                <a:cs typeface="Times New Roman" pitchFamily="18" charset="0"/>
              </a:rPr>
              <a:t>Dim s, </a:t>
            </a:r>
            <a:r>
              <a:rPr lang="en-US" dirty="0" err="1" smtClean="0">
                <a:latin typeface="Times New Roman" pitchFamily="18" charset="0"/>
                <a:cs typeface="Times New Roman" pitchFamily="18" charset="0"/>
              </a:rPr>
              <a:t>ss</a:t>
            </a:r>
            <a:r>
              <a:rPr lang="en-US" dirty="0" smtClean="0">
                <a:latin typeface="Times New Roman" pitchFamily="18" charset="0"/>
                <a:cs typeface="Times New Roman" pitchFamily="18" charset="0"/>
              </a:rPr>
              <a:t> As Double</a:t>
            </a:r>
          </a:p>
          <a:p>
            <a:pPr>
              <a:buNone/>
            </a:pPr>
            <a:r>
              <a:rPr lang="en-US" dirty="0" smtClean="0">
                <a:latin typeface="Times New Roman" pitchFamily="18" charset="0"/>
                <a:cs typeface="Times New Roman" pitchFamily="18" charset="0"/>
              </a:rPr>
              <a:t>s = r * 1000</a:t>
            </a:r>
            <a:r>
              <a:rPr lang="ar-SA" dirty="0" smtClean="0">
                <a:latin typeface="Times New Roman" pitchFamily="18" charset="0"/>
                <a:cs typeface="Times New Roman" pitchFamily="18" charset="0"/>
              </a:rPr>
              <a:t>					</a:t>
            </a:r>
            <a:r>
              <a:rPr lang="ar-SA" dirty="0" smtClean="0">
                <a:solidFill>
                  <a:srgbClr val="FF0000"/>
                </a:solidFill>
                <a:latin typeface="Times New Roman" pitchFamily="18" charset="0"/>
                <a:cs typeface="Times New Roman" pitchFamily="18" charset="0"/>
              </a:rPr>
              <a:t>لضبط المخرجات بـ3 منازل عشرية فقط</a:t>
            </a:r>
            <a:endParaRPr lang="en-US" dirty="0" smtClean="0">
              <a:solidFill>
                <a:srgbClr val="FF0000"/>
              </a:solidFill>
              <a:latin typeface="Times New Roman" pitchFamily="18" charset="0"/>
              <a:cs typeface="Times New Roman" pitchFamily="18" charset="0"/>
            </a:endParaRPr>
          </a:p>
          <a:p>
            <a:pPr>
              <a:buNone/>
            </a:pPr>
            <a:r>
              <a:rPr lang="en-US" dirty="0" err="1" smtClean="0">
                <a:latin typeface="Times New Roman" pitchFamily="18" charset="0"/>
                <a:cs typeface="Times New Roman" pitchFamily="18" charset="0"/>
              </a:rPr>
              <a:t>ss</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Int</a:t>
            </a:r>
            <a:r>
              <a:rPr lang="en-US" dirty="0" smtClean="0">
                <a:latin typeface="Times New Roman" pitchFamily="18" charset="0"/>
                <a:cs typeface="Times New Roman" pitchFamily="18" charset="0"/>
              </a:rPr>
              <a:t>(s)</a:t>
            </a:r>
          </a:p>
          <a:p>
            <a:pPr>
              <a:buNone/>
            </a:pPr>
            <a:r>
              <a:rPr lang="en-US" dirty="0" smtClean="0">
                <a:latin typeface="Times New Roman" pitchFamily="18" charset="0"/>
                <a:cs typeface="Times New Roman" pitchFamily="18" charset="0"/>
              </a:rPr>
              <a:t>Label1.Caption = </a:t>
            </a:r>
            <a:r>
              <a:rPr lang="en-US" dirty="0" err="1" smtClean="0">
                <a:latin typeface="Times New Roman" pitchFamily="18" charset="0"/>
                <a:cs typeface="Times New Roman" pitchFamily="18" charset="0"/>
              </a:rPr>
              <a:t>ss</a:t>
            </a:r>
            <a:r>
              <a:rPr lang="en-US" dirty="0" smtClean="0">
                <a:latin typeface="Times New Roman" pitchFamily="18" charset="0"/>
                <a:cs typeface="Times New Roman" pitchFamily="18" charset="0"/>
              </a:rPr>
              <a:t> / 1000</a:t>
            </a:r>
          </a:p>
          <a:p>
            <a:pPr>
              <a:buNone/>
            </a:pPr>
            <a:r>
              <a:rPr lang="en-US" dirty="0" smtClean="0">
                <a:latin typeface="Times New Roman" pitchFamily="18" charset="0"/>
                <a:cs typeface="Times New Roman" pitchFamily="18" charset="0"/>
              </a:rPr>
              <a:t>End Sub</a:t>
            </a:r>
          </a:p>
          <a:p>
            <a:pPr rtl="1">
              <a:buNone/>
            </a:pPr>
            <a:endParaRPr lang="en-US" dirty="0">
              <a:latin typeface="Times New Roman" pitchFamily="18" charset="0"/>
              <a:cs typeface="Times New Roman" pitchFamily="18" charset="0"/>
            </a:endParaRPr>
          </a:p>
        </p:txBody>
      </p:sp>
      <p:sp>
        <p:nvSpPr>
          <p:cNvPr id="4" name="Content Placeholder 3"/>
          <p:cNvSpPr>
            <a:spLocks noGrp="1"/>
          </p:cNvSpPr>
          <p:nvPr>
            <p:ph sz="half" idx="2"/>
          </p:nvPr>
        </p:nvSpPr>
        <p:spPr>
          <a:xfrm>
            <a:off x="304800" y="381000"/>
            <a:ext cx="4419600" cy="4724400"/>
          </a:xfrm>
          <a:ln>
            <a:solidFill>
              <a:srgbClr val="FF0000"/>
            </a:solidFill>
          </a:ln>
        </p:spPr>
        <p:txBody>
          <a:bodyPr>
            <a:normAutofit fontScale="92500" lnSpcReduction="20000"/>
          </a:bodyPr>
          <a:lstStyle/>
          <a:p>
            <a:pPr>
              <a:buNone/>
            </a:pPr>
            <a:r>
              <a:rPr lang="ar-SA" sz="2400" dirty="0" smtClean="0">
                <a:solidFill>
                  <a:srgbClr val="FF0000"/>
                </a:solidFill>
                <a:latin typeface="Times New Roman" pitchFamily="18" charset="0"/>
                <a:cs typeface="Times New Roman" pitchFamily="18" charset="0"/>
              </a:rPr>
              <a:t>إجراء القسمة:</a:t>
            </a:r>
            <a:endParaRPr lang="en-US" sz="2400" dirty="0" smtClean="0">
              <a:solidFill>
                <a:srgbClr val="FF0000"/>
              </a:solidFill>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Private Sub Command4_Click()</a:t>
            </a:r>
          </a:p>
          <a:p>
            <a:pPr>
              <a:buNone/>
            </a:pP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Call calculate(a, b)</a:t>
            </a:r>
          </a:p>
          <a:p>
            <a:pPr>
              <a:buNone/>
            </a:pPr>
            <a:r>
              <a:rPr lang="en-US" dirty="0" smtClean="0">
                <a:latin typeface="Times New Roman" pitchFamily="18" charset="0"/>
                <a:cs typeface="Times New Roman" pitchFamily="18" charset="0"/>
              </a:rPr>
              <a:t>If b = 0 Then</a:t>
            </a:r>
            <a:r>
              <a:rPr lang="ar-SA" dirty="0" smtClean="0">
                <a:latin typeface="Times New Roman" pitchFamily="18" charset="0"/>
                <a:cs typeface="Times New Roman" pitchFamily="18" charset="0"/>
              </a:rPr>
              <a:t>			جملة شرطية حتى لا يتم القسمة على صفر</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Label1.Caption = "divide by 0"</a:t>
            </a:r>
          </a:p>
          <a:p>
            <a:pPr>
              <a:buNone/>
            </a:pPr>
            <a:r>
              <a:rPr lang="en-US" dirty="0" smtClean="0">
                <a:latin typeface="Times New Roman" pitchFamily="18" charset="0"/>
                <a:cs typeface="Times New Roman" pitchFamily="18" charset="0"/>
              </a:rPr>
              <a:t>Else</a:t>
            </a:r>
          </a:p>
          <a:p>
            <a:pPr>
              <a:buNone/>
            </a:pPr>
            <a:r>
              <a:rPr lang="en-US" dirty="0" smtClean="0">
                <a:latin typeface="Times New Roman" pitchFamily="18" charset="0"/>
                <a:cs typeface="Times New Roman" pitchFamily="18" charset="0"/>
              </a:rPr>
              <a:t>r = a / b</a:t>
            </a:r>
          </a:p>
          <a:p>
            <a:pPr>
              <a:buNone/>
            </a:pPr>
            <a:r>
              <a:rPr lang="en-US" dirty="0" smtClean="0">
                <a:latin typeface="Times New Roman" pitchFamily="18" charset="0"/>
                <a:cs typeface="Times New Roman" pitchFamily="18" charset="0"/>
              </a:rPr>
              <a:t>End If</a:t>
            </a:r>
          </a:p>
          <a:p>
            <a:pPr>
              <a:buNone/>
            </a:pPr>
            <a:r>
              <a:rPr lang="en-US" dirty="0" smtClean="0">
                <a:latin typeface="Times New Roman" pitchFamily="18" charset="0"/>
                <a:cs typeface="Times New Roman" pitchFamily="18" charset="0"/>
              </a:rPr>
              <a:t>End Sub</a:t>
            </a:r>
          </a:p>
          <a:p>
            <a:pPr algn="l">
              <a:buNone/>
            </a:pPr>
            <a:endParaRPr lang="en-US"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9D41AA5D-8094-4A11-830B-7B451DEEFE6B}" type="datetime1">
              <a:rPr lang="en-US" smtClean="0"/>
              <a:pPr/>
              <a:t>01-Jun-11</a:t>
            </a:fld>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57</a:t>
            </a:fld>
            <a:endParaRPr lang="en-US"/>
          </a:p>
        </p:txBody>
      </p:sp>
    </p:spTree>
  </p:cSld>
  <p:clrMapOvr>
    <a:masterClrMapping/>
  </p:clrMapOvr>
  <p:transition>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edge">
                                      <p:cBhvr>
                                        <p:cTn id="7" dur="1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edg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edg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edg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edge">
                                      <p:cBhvr>
                                        <p:cTn id="27" dur="1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edge">
                                      <p:cBhvr>
                                        <p:cTn id="32" dur="1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edge">
                                      <p:cBhvr>
                                        <p:cTn id="37" dur="1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edge">
                                      <p:cBhvr>
                                        <p:cTn id="42" dur="1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wedge">
                                      <p:cBhvr>
                                        <p:cTn id="47" dur="10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wedge">
                                      <p:cBhvr>
                                        <p:cTn id="52" dur="10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3">
                                            <p:bg/>
                                          </p:spTgt>
                                        </p:tgtEl>
                                        <p:attrNameLst>
                                          <p:attrName>style.visibility</p:attrName>
                                        </p:attrNameLst>
                                      </p:cBhvr>
                                      <p:to>
                                        <p:strVal val="visible"/>
                                      </p:to>
                                    </p:set>
                                    <p:animEffect transition="in" filter="wedge">
                                      <p:cBhvr>
                                        <p:cTn id="57" dur="1000"/>
                                        <p:tgtEl>
                                          <p:spTgt spid="3">
                                            <p:bg/>
                                          </p:spTgt>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3">
                                            <p:txEl>
                                              <p:pRg st="0" end="0"/>
                                            </p:txEl>
                                          </p:spTgt>
                                        </p:tgtEl>
                                        <p:attrNameLst>
                                          <p:attrName>style.visibility</p:attrName>
                                        </p:attrNameLst>
                                      </p:cBhvr>
                                      <p:to>
                                        <p:strVal val="visible"/>
                                      </p:to>
                                    </p:set>
                                    <p:animEffect transition="in" filter="wedge">
                                      <p:cBhvr>
                                        <p:cTn id="62" dur="1000"/>
                                        <p:tgtEl>
                                          <p:spTgt spid="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3">
                                            <p:txEl>
                                              <p:pRg st="1" end="1"/>
                                            </p:txEl>
                                          </p:spTgt>
                                        </p:tgtEl>
                                        <p:attrNameLst>
                                          <p:attrName>style.visibility</p:attrName>
                                        </p:attrNameLst>
                                      </p:cBhvr>
                                      <p:to>
                                        <p:strVal val="visible"/>
                                      </p:to>
                                    </p:set>
                                    <p:animEffect transition="in" filter="wedge">
                                      <p:cBhvr>
                                        <p:cTn id="67" dur="1000"/>
                                        <p:tgtEl>
                                          <p:spTgt spid="3">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3">
                                            <p:txEl>
                                              <p:pRg st="2" end="2"/>
                                            </p:txEl>
                                          </p:spTgt>
                                        </p:tgtEl>
                                        <p:attrNameLst>
                                          <p:attrName>style.visibility</p:attrName>
                                        </p:attrNameLst>
                                      </p:cBhvr>
                                      <p:to>
                                        <p:strVal val="visible"/>
                                      </p:to>
                                    </p:set>
                                    <p:animEffect transition="in" filter="wedge">
                                      <p:cBhvr>
                                        <p:cTn id="72" dur="1000"/>
                                        <p:tgtEl>
                                          <p:spTgt spid="3">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3">
                                            <p:txEl>
                                              <p:pRg st="3" end="3"/>
                                            </p:txEl>
                                          </p:spTgt>
                                        </p:tgtEl>
                                        <p:attrNameLst>
                                          <p:attrName>style.visibility</p:attrName>
                                        </p:attrNameLst>
                                      </p:cBhvr>
                                      <p:to>
                                        <p:strVal val="visible"/>
                                      </p:to>
                                    </p:set>
                                    <p:animEffect transition="in" filter="wedge">
                                      <p:cBhvr>
                                        <p:cTn id="77" dur="1000"/>
                                        <p:tgtEl>
                                          <p:spTgt spid="3">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0" presetClass="entr" presetSubtype="0" fill="hold" grpId="0" nodeType="clickEffect">
                                  <p:stCondLst>
                                    <p:cond delay="0"/>
                                  </p:stCondLst>
                                  <p:childTnLst>
                                    <p:set>
                                      <p:cBhvr>
                                        <p:cTn id="81" dur="1" fill="hold">
                                          <p:stCondLst>
                                            <p:cond delay="0"/>
                                          </p:stCondLst>
                                        </p:cTn>
                                        <p:tgtEl>
                                          <p:spTgt spid="3">
                                            <p:txEl>
                                              <p:pRg st="4" end="4"/>
                                            </p:txEl>
                                          </p:spTgt>
                                        </p:tgtEl>
                                        <p:attrNameLst>
                                          <p:attrName>style.visibility</p:attrName>
                                        </p:attrNameLst>
                                      </p:cBhvr>
                                      <p:to>
                                        <p:strVal val="visible"/>
                                      </p:to>
                                    </p:set>
                                    <p:animEffect transition="in" filter="wedge">
                                      <p:cBhvr>
                                        <p:cTn id="82" dur="1000"/>
                                        <p:tgtEl>
                                          <p:spTgt spid="3">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ntr" presetSubtype="0" fill="hold" grpId="0" nodeType="click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edge">
                                      <p:cBhvr>
                                        <p:cTn id="87" dur="1000"/>
                                        <p:tgtEl>
                                          <p:spTgt spid="3">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0" presetClass="entr" presetSubtype="0" fill="hold" grpId="0" nodeType="clickEffect">
                                  <p:stCondLst>
                                    <p:cond delay="0"/>
                                  </p:stCondLst>
                                  <p:childTnLst>
                                    <p:set>
                                      <p:cBhvr>
                                        <p:cTn id="91" dur="1" fill="hold">
                                          <p:stCondLst>
                                            <p:cond delay="0"/>
                                          </p:stCondLst>
                                        </p:cTn>
                                        <p:tgtEl>
                                          <p:spTgt spid="3">
                                            <p:txEl>
                                              <p:pRg st="6" end="6"/>
                                            </p:txEl>
                                          </p:spTgt>
                                        </p:tgtEl>
                                        <p:attrNameLst>
                                          <p:attrName>style.visibility</p:attrName>
                                        </p:attrNameLst>
                                      </p:cBhvr>
                                      <p:to>
                                        <p:strVal val="visible"/>
                                      </p:to>
                                    </p:set>
                                    <p:animEffect transition="in" filter="wedge">
                                      <p:cBhvr>
                                        <p:cTn id="92" dur="1000"/>
                                        <p:tgtEl>
                                          <p:spTgt spid="3">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0" presetClass="entr" presetSubtype="0" fill="hold" grpId="0" nodeType="clickEffect">
                                  <p:stCondLst>
                                    <p:cond delay="0"/>
                                  </p:stCondLst>
                                  <p:childTnLst>
                                    <p:set>
                                      <p:cBhvr>
                                        <p:cTn id="96" dur="1" fill="hold">
                                          <p:stCondLst>
                                            <p:cond delay="0"/>
                                          </p:stCondLst>
                                        </p:cTn>
                                        <p:tgtEl>
                                          <p:spTgt spid="3">
                                            <p:txEl>
                                              <p:pRg st="7" end="7"/>
                                            </p:txEl>
                                          </p:spTgt>
                                        </p:tgtEl>
                                        <p:attrNameLst>
                                          <p:attrName>style.visibility</p:attrName>
                                        </p:attrNameLst>
                                      </p:cBhvr>
                                      <p:to>
                                        <p:strVal val="visible"/>
                                      </p:to>
                                    </p:set>
                                    <p:animEffect transition="in" filter="wedge">
                                      <p:cBhvr>
                                        <p:cTn id="97" dur="1000"/>
                                        <p:tgtEl>
                                          <p:spTgt spid="3">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0" presetClass="entr" presetSubtype="0" fill="hold" grpId="0" nodeType="clickEffect">
                                  <p:stCondLst>
                                    <p:cond delay="0"/>
                                  </p:stCondLst>
                                  <p:childTnLst>
                                    <p:set>
                                      <p:cBhvr>
                                        <p:cTn id="101" dur="1" fill="hold">
                                          <p:stCondLst>
                                            <p:cond delay="0"/>
                                          </p:stCondLst>
                                        </p:cTn>
                                        <p:tgtEl>
                                          <p:spTgt spid="3">
                                            <p:txEl>
                                              <p:pRg st="8" end="8"/>
                                            </p:txEl>
                                          </p:spTgt>
                                        </p:tgtEl>
                                        <p:attrNameLst>
                                          <p:attrName>style.visibility</p:attrName>
                                        </p:attrNameLst>
                                      </p:cBhvr>
                                      <p:to>
                                        <p:strVal val="visible"/>
                                      </p:to>
                                    </p:set>
                                    <p:animEffect transition="in" filter="wedge">
                                      <p:cBhvr>
                                        <p:cTn id="102" dur="1000"/>
                                        <p:tgtEl>
                                          <p:spTgt spid="3">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0" presetClass="entr" presetSubtype="0" fill="hold" grpId="0" nodeType="clickEffect">
                                  <p:stCondLst>
                                    <p:cond delay="0"/>
                                  </p:stCondLst>
                                  <p:childTnLst>
                                    <p:set>
                                      <p:cBhvr>
                                        <p:cTn id="106" dur="1" fill="hold">
                                          <p:stCondLst>
                                            <p:cond delay="0"/>
                                          </p:stCondLst>
                                        </p:cTn>
                                        <p:tgtEl>
                                          <p:spTgt spid="3">
                                            <p:txEl>
                                              <p:pRg st="9" end="9"/>
                                            </p:txEl>
                                          </p:spTgt>
                                        </p:tgtEl>
                                        <p:attrNameLst>
                                          <p:attrName>style.visibility</p:attrName>
                                        </p:attrNameLst>
                                      </p:cBhvr>
                                      <p:to>
                                        <p:strVal val="visible"/>
                                      </p:to>
                                    </p:set>
                                    <p:animEffect transition="in" filter="wedge">
                                      <p:cBhvr>
                                        <p:cTn id="107" dur="1000"/>
                                        <p:tgtEl>
                                          <p:spTgt spid="3">
                                            <p:txEl>
                                              <p:pRg st="9" end="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0" presetClass="entr" presetSubtype="0" fill="hold" grpId="0" nodeType="clickEffect">
                                  <p:stCondLst>
                                    <p:cond delay="0"/>
                                  </p:stCondLst>
                                  <p:childTnLst>
                                    <p:set>
                                      <p:cBhvr>
                                        <p:cTn id="111" dur="1" fill="hold">
                                          <p:stCondLst>
                                            <p:cond delay="0"/>
                                          </p:stCondLst>
                                        </p:cTn>
                                        <p:tgtEl>
                                          <p:spTgt spid="3">
                                            <p:txEl>
                                              <p:pRg st="10" end="10"/>
                                            </p:txEl>
                                          </p:spTgt>
                                        </p:tgtEl>
                                        <p:attrNameLst>
                                          <p:attrName>style.visibility</p:attrName>
                                        </p:attrNameLst>
                                      </p:cBhvr>
                                      <p:to>
                                        <p:strVal val="visible"/>
                                      </p:to>
                                    </p:set>
                                    <p:animEffect transition="in" filter="wedge">
                                      <p:cBhvr>
                                        <p:cTn id="112"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00"/>
            <a:ext cx="4038600" cy="659352"/>
          </a:xfrm>
        </p:spPr>
        <p:txBody>
          <a:bodyPr/>
          <a:lstStyle/>
          <a:p>
            <a:pPr algn="r" rtl="1"/>
            <a:r>
              <a:rPr lang="ar-SA" dirty="0" smtClean="0">
                <a:solidFill>
                  <a:srgbClr val="FF0000"/>
                </a:solidFill>
              </a:rPr>
              <a:t>الحل</a:t>
            </a:r>
            <a:r>
              <a:rPr lang="ar-SA" dirty="0" smtClean="0"/>
              <a:t> </a:t>
            </a:r>
            <a:r>
              <a:rPr lang="ar-SA" dirty="0" smtClean="0">
                <a:sym typeface="Wingdings" pitchFamily="2" charset="2"/>
              </a:rPr>
              <a:t>: (</a:t>
            </a:r>
            <a:r>
              <a:rPr lang="ar-SA" dirty="0" smtClean="0">
                <a:solidFill>
                  <a:srgbClr val="FF0000"/>
                </a:solidFill>
                <a:sym typeface="Wingdings" pitchFamily="2" charset="2"/>
              </a:rPr>
              <a:t>1</a:t>
            </a:r>
            <a:r>
              <a:rPr lang="ar-SA" dirty="0" smtClean="0">
                <a:sym typeface="Wingdings" pitchFamily="2" charset="2"/>
              </a:rPr>
              <a:t>) </a:t>
            </a:r>
            <a:r>
              <a:rPr lang="ar-SA" dirty="0" smtClean="0"/>
              <a:t>التصميم وضبط الخصائص:</a:t>
            </a:r>
            <a:endParaRPr lang="en-US" dirty="0" smtClean="0"/>
          </a:p>
        </p:txBody>
      </p:sp>
      <p:sp>
        <p:nvSpPr>
          <p:cNvPr id="4" name="Text Placeholder 3"/>
          <p:cNvSpPr>
            <a:spLocks noGrp="1"/>
          </p:cNvSpPr>
          <p:nvPr>
            <p:ph type="body" sz="half" idx="3"/>
          </p:nvPr>
        </p:nvSpPr>
        <p:spPr>
          <a:xfrm>
            <a:off x="6705600" y="685800"/>
            <a:ext cx="2060575" cy="654843"/>
          </a:xfrm>
        </p:spPr>
        <p:txBody>
          <a:bodyPr/>
          <a:lstStyle/>
          <a:p>
            <a:pPr algn="ctr" rtl="1"/>
            <a:r>
              <a:rPr lang="ar-SA" dirty="0" smtClean="0"/>
              <a:t>السؤال الثاني :</a:t>
            </a:r>
            <a:endParaRPr lang="en-US" dirty="0"/>
          </a:p>
        </p:txBody>
      </p:sp>
      <p:sp>
        <p:nvSpPr>
          <p:cNvPr id="6" name="Content Placeholder 5"/>
          <p:cNvSpPr>
            <a:spLocks noGrp="1"/>
          </p:cNvSpPr>
          <p:nvPr>
            <p:ph sz="quarter" idx="4"/>
          </p:nvPr>
        </p:nvSpPr>
        <p:spPr>
          <a:xfrm>
            <a:off x="4800600" y="1981200"/>
            <a:ext cx="3965575" cy="3505200"/>
          </a:xfrm>
        </p:spPr>
        <p:txBody>
          <a:bodyPr/>
          <a:lstStyle/>
          <a:p>
            <a:pPr lvl="0" algn="r" rtl="1">
              <a:buNone/>
            </a:pPr>
            <a:r>
              <a:rPr lang="ar-SA" sz="2400" dirty="0" smtClean="0"/>
              <a:t>* أكتب برنامجاً بلغة </a:t>
            </a:r>
            <a:r>
              <a:rPr lang="en-US" sz="2400" dirty="0" smtClean="0"/>
              <a:t>VB</a:t>
            </a:r>
            <a:r>
              <a:rPr lang="ar-SA" sz="2400" dirty="0" smtClean="0"/>
              <a:t> يقوم بالآتي :</a:t>
            </a:r>
            <a:endParaRPr lang="en-US" sz="2400" dirty="0" smtClean="0"/>
          </a:p>
          <a:p>
            <a:pPr lvl="0" algn="r" rtl="1">
              <a:buNone/>
            </a:pPr>
            <a:r>
              <a:rPr lang="ar-SA" sz="2400" dirty="0" smtClean="0">
                <a:solidFill>
                  <a:srgbClr val="FF0000"/>
                </a:solidFill>
              </a:rPr>
              <a:t>1</a:t>
            </a:r>
            <a:r>
              <a:rPr lang="ar-SA" sz="2400" dirty="0" smtClean="0"/>
              <a:t>) إدخال أطوال ضلعي مثلث قائم الزاوية من لوحة المفاتيح.</a:t>
            </a:r>
            <a:endParaRPr lang="en-US" sz="2400" dirty="0" smtClean="0"/>
          </a:p>
          <a:p>
            <a:pPr lvl="0" algn="r" rtl="1">
              <a:buNone/>
            </a:pPr>
            <a:r>
              <a:rPr lang="ar-SA" sz="2400" dirty="0" smtClean="0">
                <a:solidFill>
                  <a:srgbClr val="FF0000"/>
                </a:solidFill>
              </a:rPr>
              <a:t>2</a:t>
            </a:r>
            <a:r>
              <a:rPr lang="ar-SA" sz="2400" dirty="0" smtClean="0"/>
              <a:t>) حساب طول الوتر والمساحة لذلك المثلث بوساطة اقترانين </a:t>
            </a:r>
            <a:r>
              <a:rPr lang="en-US" sz="2400" dirty="0" smtClean="0"/>
              <a:t>Functions</a:t>
            </a:r>
            <a:r>
              <a:rPr lang="ar-SA" sz="2400" dirty="0" smtClean="0"/>
              <a:t> يكتبا خصيصاً لذلك.</a:t>
            </a:r>
            <a:endParaRPr lang="en-US" sz="2400" dirty="0" smtClean="0"/>
          </a:p>
          <a:p>
            <a:pPr lvl="0" algn="r" rtl="1">
              <a:buNone/>
            </a:pPr>
            <a:r>
              <a:rPr lang="ar-SA" sz="2400" dirty="0" smtClean="0">
                <a:solidFill>
                  <a:srgbClr val="FF0000"/>
                </a:solidFill>
              </a:rPr>
              <a:t>3</a:t>
            </a:r>
            <a:r>
              <a:rPr lang="ar-SA" sz="2400" dirty="0" smtClean="0"/>
              <a:t>) إظهار طول الوتر والمساحة على الشاشة.</a:t>
            </a:r>
            <a:endParaRPr lang="en-US" sz="2400" dirty="0" smtClean="0"/>
          </a:p>
          <a:p>
            <a:pPr algn="r" rtl="1">
              <a:buNone/>
            </a:pPr>
            <a:endParaRPr lang="en-US" dirty="0"/>
          </a:p>
        </p:txBody>
      </p:sp>
      <p:pic>
        <p:nvPicPr>
          <p:cNvPr id="7" name="Content Placeholder 6"/>
          <p:cNvPicPr>
            <a:picLocks noGrp="1"/>
          </p:cNvPicPr>
          <p:nvPr>
            <p:ph sz="quarter" idx="2"/>
          </p:nvPr>
        </p:nvPicPr>
        <p:blipFill>
          <a:blip r:embed="rId3" cstate="print"/>
          <a:srcRect/>
          <a:stretch>
            <a:fillRect/>
          </a:stretch>
        </p:blipFill>
        <p:spPr bwMode="auto">
          <a:xfrm>
            <a:off x="533400" y="1676400"/>
            <a:ext cx="3810000" cy="46482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fld id="{50C500F8-160F-48B2-AEA0-913C9C282B1F}" type="datetime1">
              <a:rPr lang="en-US" smtClean="0"/>
              <a:pPr/>
              <a:t>01-Jun-11</a:t>
            </a:fld>
            <a:endParaRPr lang="en-US"/>
          </a:p>
        </p:txBody>
      </p:sp>
      <p:sp>
        <p:nvSpPr>
          <p:cNvPr id="9" name="Slide Number Placeholder 8"/>
          <p:cNvSpPr>
            <a:spLocks noGrp="1"/>
          </p:cNvSpPr>
          <p:nvPr>
            <p:ph type="sldNum" sz="quarter" idx="12"/>
          </p:nvPr>
        </p:nvSpPr>
        <p:spPr/>
        <p:txBody>
          <a:bodyPr/>
          <a:lstStyle/>
          <a:p>
            <a:fld id="{728405A0-CC59-470C-873B-679805DFC862}" type="slidenum">
              <a:rPr lang="en-US" smtClean="0"/>
              <a:pPr/>
              <a:t>58</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6">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6">
                                            <p:txEl>
                                              <p:pRg st="1" end="1"/>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6">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6">
                                            <p:txEl>
                                              <p:pRg st="3" end="3"/>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0" nodeType="clickEffect">
                                  <p:stCondLst>
                                    <p:cond delay="0"/>
                                  </p:stCondLst>
                                  <p:childTnLst>
                                    <p:animRot by="21600000">
                                      <p:cBhvr>
                                        <p:cTn id="26" dur="2000" fill="hold"/>
                                        <p:tgtEl>
                                          <p:spTgt spid="3">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28600"/>
            <a:ext cx="3810000" cy="659352"/>
          </a:xfrm>
        </p:spPr>
        <p:txBody>
          <a:bodyPr/>
          <a:lstStyle/>
          <a:p>
            <a:pPr algn="r" rtl="1"/>
            <a:r>
              <a:rPr lang="ar-SA" sz="2800" dirty="0" smtClean="0"/>
              <a:t>(</a:t>
            </a:r>
            <a:r>
              <a:rPr lang="ar-SA" sz="2800" dirty="0" smtClean="0">
                <a:solidFill>
                  <a:srgbClr val="FF0000"/>
                </a:solidFill>
              </a:rPr>
              <a:t>2</a:t>
            </a:r>
            <a:r>
              <a:rPr lang="ar-SA" sz="2800" dirty="0" smtClean="0"/>
              <a:t>) </a:t>
            </a:r>
            <a:r>
              <a:rPr lang="ar-SA" sz="2800" dirty="0" smtClean="0">
                <a:solidFill>
                  <a:srgbClr val="002060"/>
                </a:solidFill>
              </a:rPr>
              <a:t>كتابة الكود ( التعليمات):</a:t>
            </a:r>
            <a:endParaRPr lang="en-US" sz="2800" dirty="0">
              <a:solidFill>
                <a:srgbClr val="002060"/>
              </a:solidFill>
            </a:endParaRPr>
          </a:p>
        </p:txBody>
      </p:sp>
      <p:sp>
        <p:nvSpPr>
          <p:cNvPr id="5" name="Content Placeholder 4"/>
          <p:cNvSpPr>
            <a:spLocks noGrp="1"/>
          </p:cNvSpPr>
          <p:nvPr>
            <p:ph sz="quarter" idx="2"/>
          </p:nvPr>
        </p:nvSpPr>
        <p:spPr>
          <a:xfrm>
            <a:off x="304800" y="990600"/>
            <a:ext cx="4267200" cy="5486400"/>
          </a:xfrm>
        </p:spPr>
        <p:txBody>
          <a:bodyPr>
            <a:normAutofit/>
          </a:bodyPr>
          <a:lstStyle/>
          <a:p>
            <a:r>
              <a:rPr lang="en-US" dirty="0" smtClean="0">
                <a:latin typeface="Times New Roman" pitchFamily="18" charset="0"/>
                <a:cs typeface="Times New Roman" pitchFamily="18" charset="0"/>
              </a:rPr>
              <a:t>Private Sub Command1_Click()</a:t>
            </a:r>
          </a:p>
          <a:p>
            <a:r>
              <a:rPr lang="en-US" dirty="0" smtClean="0">
                <a:latin typeface="Times New Roman" pitchFamily="18" charset="0"/>
                <a:cs typeface="Times New Roman" pitchFamily="18" charset="0"/>
              </a:rPr>
              <a:t>Dim u, x, y, z, A As Double</a:t>
            </a:r>
            <a:endParaRPr lang="ar-SA" dirty="0" smtClean="0">
              <a:latin typeface="Times New Roman" pitchFamily="18" charset="0"/>
              <a:cs typeface="Times New Roman" pitchFamily="18" charset="0"/>
            </a:endParaRPr>
          </a:p>
          <a:p>
            <a:r>
              <a:rPr lang="ar-SA" dirty="0" smtClean="0">
                <a:solidFill>
                  <a:srgbClr val="FF0000"/>
                </a:solidFill>
                <a:latin typeface="Times New Roman" pitchFamily="18" charset="0"/>
                <a:cs typeface="Times New Roman" pitchFamily="18" charset="0"/>
              </a:rPr>
              <a:t>طول الضلع الأول والثاني </a:t>
            </a:r>
            <a:endParaRPr lang="en-US" dirty="0" smtClean="0">
              <a:solidFill>
                <a:srgbClr val="FF0000"/>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x = Val(Text1.Text)</a:t>
            </a:r>
            <a:r>
              <a:rPr lang="ar-SA"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y = Val(Text2.Text)</a:t>
            </a:r>
            <a:endParaRPr lang="ar-SA" dirty="0" smtClean="0">
              <a:latin typeface="Times New Roman" pitchFamily="18" charset="0"/>
              <a:cs typeface="Times New Roman" pitchFamily="18" charset="0"/>
            </a:endParaRPr>
          </a:p>
          <a:p>
            <a:r>
              <a:rPr lang="ar-SA" sz="2000" dirty="0" smtClean="0">
                <a:latin typeface="Times New Roman" pitchFamily="18" charset="0"/>
                <a:cs typeface="Times New Roman" pitchFamily="18" charset="0"/>
              </a:rPr>
              <a:t>متغير يمثل طول الوتر—استدعاء اقتران الوتر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z = </a:t>
            </a:r>
            <a:r>
              <a:rPr lang="en-US" dirty="0" err="1" smtClean="0">
                <a:latin typeface="Times New Roman" pitchFamily="18" charset="0"/>
                <a:cs typeface="Times New Roman" pitchFamily="18" charset="0"/>
              </a:rPr>
              <a:t>wtr</a:t>
            </a:r>
            <a:r>
              <a:rPr lang="en-US" dirty="0" smtClean="0">
                <a:latin typeface="Times New Roman" pitchFamily="18" charset="0"/>
                <a:cs typeface="Times New Roman" pitchFamily="18" charset="0"/>
              </a:rPr>
              <a:t>(x, y)			</a:t>
            </a:r>
          </a:p>
          <a:p>
            <a:r>
              <a:rPr lang="en-US" dirty="0" smtClean="0">
                <a:latin typeface="Times New Roman" pitchFamily="18" charset="0"/>
                <a:cs typeface="Times New Roman" pitchFamily="18" charset="0"/>
              </a:rPr>
              <a:t>A = area(x, y)</a:t>
            </a:r>
            <a:r>
              <a:rPr lang="ar-SA" dirty="0" smtClean="0">
                <a:latin typeface="Times New Roman" pitchFamily="18" charset="0"/>
                <a:cs typeface="Times New Roman" pitchFamily="18" charset="0"/>
              </a:rPr>
              <a:t>   </a:t>
            </a:r>
            <a:r>
              <a:rPr lang="ar-SA" sz="2400" dirty="0" smtClean="0">
                <a:solidFill>
                  <a:srgbClr val="FF0000"/>
                </a:solidFill>
                <a:latin typeface="Times New Roman" pitchFamily="18" charset="0"/>
                <a:cs typeface="Times New Roman" pitchFamily="18" charset="0"/>
              </a:rPr>
              <a:t> </a:t>
            </a:r>
            <a:r>
              <a:rPr lang="ar-SA" sz="1800" dirty="0" smtClean="0">
                <a:solidFill>
                  <a:srgbClr val="FF0000"/>
                </a:solidFill>
                <a:latin typeface="Times New Roman" pitchFamily="18" charset="0"/>
                <a:cs typeface="Times New Roman" pitchFamily="18" charset="0"/>
              </a:rPr>
              <a:t>استدعاء اقتران المساحة  </a:t>
            </a:r>
            <a:r>
              <a:rPr lang="en-US" sz="1800" dirty="0" smtClean="0">
                <a:solidFill>
                  <a:srgbClr val="FF0000"/>
                </a:solidFill>
                <a:latin typeface="Times New Roman" pitchFamily="18" charset="0"/>
                <a:cs typeface="Times New Roman" pitchFamily="18" charset="0"/>
              </a:rPr>
              <a:t> </a:t>
            </a:r>
          </a:p>
          <a:p>
            <a:r>
              <a:rPr lang="en-US" dirty="0" smtClean="0">
                <a:latin typeface="Times New Roman" pitchFamily="18" charset="0"/>
                <a:cs typeface="Times New Roman" pitchFamily="18" charset="0"/>
              </a:rPr>
              <a:t>u = </a:t>
            </a:r>
            <a:r>
              <a:rPr lang="en-US" dirty="0" err="1" smtClean="0">
                <a:latin typeface="Times New Roman" pitchFamily="18" charset="0"/>
                <a:cs typeface="Times New Roman" pitchFamily="18" charset="0"/>
              </a:rPr>
              <a:t>Int</a:t>
            </a:r>
            <a:r>
              <a:rPr lang="en-US" dirty="0" smtClean="0">
                <a:latin typeface="Times New Roman" pitchFamily="18" charset="0"/>
                <a:cs typeface="Times New Roman" pitchFamily="18" charset="0"/>
              </a:rPr>
              <a:t>(z * 100)</a:t>
            </a:r>
            <a:r>
              <a:rPr lang="ar-SA" dirty="0" smtClean="0">
                <a:latin typeface="Times New Roman" pitchFamily="18" charset="0"/>
                <a:cs typeface="Times New Roman" pitchFamily="18" charset="0"/>
              </a:rPr>
              <a:t>			</a:t>
            </a:r>
            <a:r>
              <a:rPr lang="ar-SA" sz="1800" dirty="0" smtClean="0">
                <a:latin typeface="Times New Roman" pitchFamily="18" charset="0"/>
                <a:cs typeface="Times New Roman" pitchFamily="18" charset="0"/>
              </a:rPr>
              <a:t>لتحويل الوتر إلى رقم ذو منزلتين عشريتين</a:t>
            </a:r>
            <a:endParaRPr lang="en-US" sz="18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Label1.Caption = u / 100</a:t>
            </a:r>
          </a:p>
          <a:p>
            <a:r>
              <a:rPr lang="en-US" dirty="0" smtClean="0">
                <a:latin typeface="Times New Roman" pitchFamily="18" charset="0"/>
                <a:cs typeface="Times New Roman" pitchFamily="18" charset="0"/>
              </a:rPr>
              <a:t>Label2.Caption = A</a:t>
            </a:r>
          </a:p>
          <a:p>
            <a:r>
              <a:rPr lang="en-US" dirty="0" smtClean="0">
                <a:latin typeface="Times New Roman" pitchFamily="18" charset="0"/>
                <a:cs typeface="Times New Roman" pitchFamily="18" charset="0"/>
              </a:rPr>
              <a:t>End Sub</a:t>
            </a:r>
          </a:p>
          <a:p>
            <a:endParaRPr lang="en-US" dirty="0"/>
          </a:p>
        </p:txBody>
      </p:sp>
      <p:sp>
        <p:nvSpPr>
          <p:cNvPr id="6" name="Content Placeholder 5"/>
          <p:cNvSpPr>
            <a:spLocks noGrp="1"/>
          </p:cNvSpPr>
          <p:nvPr>
            <p:ph sz="quarter" idx="4"/>
          </p:nvPr>
        </p:nvSpPr>
        <p:spPr>
          <a:xfrm>
            <a:off x="4724400" y="838200"/>
            <a:ext cx="4191000" cy="5410200"/>
          </a:xfrm>
        </p:spPr>
        <p:txBody>
          <a:bodyPr>
            <a:normAutofit/>
          </a:bodyPr>
          <a:lstStyle/>
          <a:p>
            <a:r>
              <a:rPr lang="en-US" dirty="0" err="1" smtClean="0">
                <a:latin typeface="Times New Roman" pitchFamily="18" charset="0"/>
                <a:cs typeface="Times New Roman" pitchFamily="18" charset="0"/>
              </a:rPr>
              <a:t>Wtr</a:t>
            </a: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اسم اقتران حساب طول الوتر</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Public Function </a:t>
            </a:r>
            <a:r>
              <a:rPr lang="en-US" dirty="0" err="1" smtClean="0">
                <a:latin typeface="Times New Roman" pitchFamily="18" charset="0"/>
                <a:cs typeface="Times New Roman" pitchFamily="18" charset="0"/>
              </a:rPr>
              <a:t>wtr</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ByVal</a:t>
            </a:r>
            <a:r>
              <a:rPr lang="en-US" dirty="0" smtClean="0">
                <a:latin typeface="Times New Roman" pitchFamily="18" charset="0"/>
                <a:cs typeface="Times New Roman" pitchFamily="18" charset="0"/>
              </a:rPr>
              <a:t> c As Double, </a:t>
            </a:r>
            <a:r>
              <a:rPr lang="en-US" dirty="0" err="1" smtClean="0">
                <a:latin typeface="Times New Roman" pitchFamily="18" charset="0"/>
                <a:cs typeface="Times New Roman" pitchFamily="18" charset="0"/>
              </a:rPr>
              <a:t>ByVal</a:t>
            </a:r>
            <a:r>
              <a:rPr lang="en-US" dirty="0" smtClean="0">
                <a:latin typeface="Times New Roman" pitchFamily="18" charset="0"/>
                <a:cs typeface="Times New Roman" pitchFamily="18" charset="0"/>
              </a:rPr>
              <a:t> d As Double) As Double</a:t>
            </a:r>
          </a:p>
          <a:p>
            <a:pPr>
              <a:buNone/>
            </a:pPr>
            <a:r>
              <a:rPr lang="en-US" sz="2000" dirty="0" err="1" smtClean="0">
                <a:latin typeface="Times New Roman" pitchFamily="18" charset="0"/>
                <a:cs typeface="Times New Roman" pitchFamily="18" charset="0"/>
              </a:rPr>
              <a:t>x,y</a:t>
            </a:r>
            <a:r>
              <a:rPr lang="en-US" sz="2000" dirty="0" smtClean="0">
                <a:latin typeface="Times New Roman" pitchFamily="18" charset="0"/>
                <a:cs typeface="Times New Roman" pitchFamily="18" charset="0"/>
              </a:rPr>
              <a:t>  </a:t>
            </a:r>
            <a:r>
              <a:rPr lang="ar-SA" sz="2000" dirty="0" smtClean="0">
                <a:latin typeface="Times New Roman" pitchFamily="18" charset="0"/>
                <a:cs typeface="Times New Roman" pitchFamily="18" charset="0"/>
              </a:rPr>
              <a:t> متغيرات شكلية مقابلة للمتغيرات الفعلية</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c,d</a:t>
            </a:r>
            <a:r>
              <a:rPr lang="en-US" sz="2000" dirty="0" smtClean="0">
                <a:latin typeface="Times New Roman" pitchFamily="18" charset="0"/>
                <a:cs typeface="Times New Roman" pitchFamily="18" charset="0"/>
              </a:rPr>
              <a:t> </a:t>
            </a:r>
          </a:p>
          <a:p>
            <a:r>
              <a:rPr lang="en-US" dirty="0" err="1" smtClean="0">
                <a:latin typeface="Times New Roman" pitchFamily="18" charset="0"/>
                <a:cs typeface="Times New Roman" pitchFamily="18" charset="0"/>
              </a:rPr>
              <a:t>wtr</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Sqr</a:t>
            </a:r>
            <a:r>
              <a:rPr lang="en-US" dirty="0" smtClean="0">
                <a:latin typeface="Times New Roman" pitchFamily="18" charset="0"/>
                <a:cs typeface="Times New Roman" pitchFamily="18" charset="0"/>
              </a:rPr>
              <a:t>(c ^ 2 + d ^ 2)	</a:t>
            </a:r>
          </a:p>
          <a:p>
            <a:r>
              <a:rPr lang="en-US" dirty="0" smtClean="0">
                <a:latin typeface="Times New Roman" pitchFamily="18" charset="0"/>
                <a:cs typeface="Times New Roman" pitchFamily="18" charset="0"/>
              </a:rPr>
              <a:t>End Function</a:t>
            </a:r>
          </a:p>
          <a:p>
            <a:r>
              <a:rPr lang="ar-SA"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Area </a:t>
            </a:r>
            <a:r>
              <a:rPr lang="ar-SA" sz="1800" dirty="0" smtClean="0">
                <a:solidFill>
                  <a:srgbClr val="FF0000"/>
                </a:solidFill>
                <a:latin typeface="Times New Roman" pitchFamily="18" charset="0"/>
                <a:cs typeface="Times New Roman" pitchFamily="18" charset="0"/>
              </a:rPr>
              <a:t>اسم اقتران حساب المساحة    </a:t>
            </a:r>
            <a:r>
              <a:rPr lang="ar-SA"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Public Function area(</a:t>
            </a:r>
            <a:r>
              <a:rPr lang="en-US" dirty="0" err="1" smtClean="0">
                <a:latin typeface="Times New Roman" pitchFamily="18" charset="0"/>
                <a:cs typeface="Times New Roman" pitchFamily="18" charset="0"/>
              </a:rPr>
              <a:t>ByVal</a:t>
            </a:r>
            <a:r>
              <a:rPr lang="en-US" dirty="0" smtClean="0">
                <a:latin typeface="Times New Roman" pitchFamily="18" charset="0"/>
                <a:cs typeface="Times New Roman" pitchFamily="18" charset="0"/>
              </a:rPr>
              <a:t> c As Double, </a:t>
            </a:r>
            <a:r>
              <a:rPr lang="en-US" dirty="0" err="1" smtClean="0">
                <a:latin typeface="Times New Roman" pitchFamily="18" charset="0"/>
                <a:cs typeface="Times New Roman" pitchFamily="18" charset="0"/>
              </a:rPr>
              <a:t>ByVal</a:t>
            </a:r>
            <a:r>
              <a:rPr lang="en-US" dirty="0" smtClean="0">
                <a:latin typeface="Times New Roman" pitchFamily="18" charset="0"/>
                <a:cs typeface="Times New Roman" pitchFamily="18" charset="0"/>
              </a:rPr>
              <a:t> d As Double) As Double</a:t>
            </a:r>
          </a:p>
          <a:p>
            <a:r>
              <a:rPr lang="en-US" dirty="0" smtClean="0">
                <a:latin typeface="Times New Roman" pitchFamily="18" charset="0"/>
                <a:cs typeface="Times New Roman" pitchFamily="18" charset="0"/>
              </a:rPr>
              <a:t>area = c * d / 2</a:t>
            </a:r>
          </a:p>
          <a:p>
            <a:r>
              <a:rPr lang="en-US" dirty="0" smtClean="0">
                <a:latin typeface="Times New Roman" pitchFamily="18" charset="0"/>
                <a:cs typeface="Times New Roman" pitchFamily="18" charset="0"/>
              </a:rPr>
              <a:t>End Function</a:t>
            </a:r>
          </a:p>
          <a:p>
            <a:endParaRPr lang="en-US" dirty="0"/>
          </a:p>
        </p:txBody>
      </p:sp>
      <p:sp>
        <p:nvSpPr>
          <p:cNvPr id="7" name="Date Placeholder 6"/>
          <p:cNvSpPr>
            <a:spLocks noGrp="1"/>
          </p:cNvSpPr>
          <p:nvPr>
            <p:ph type="dt" sz="half" idx="10"/>
          </p:nvPr>
        </p:nvSpPr>
        <p:spPr/>
        <p:txBody>
          <a:bodyPr/>
          <a:lstStyle/>
          <a:p>
            <a:fld id="{D0C04CB6-27E6-46DE-A3D5-4895740E74D1}" type="datetime1">
              <a:rPr lang="en-US" smtClean="0"/>
              <a:pPr/>
              <a:t>01-Jun-11</a:t>
            </a:fld>
            <a:endParaRPr lang="en-US"/>
          </a:p>
        </p:txBody>
      </p:sp>
      <p:sp>
        <p:nvSpPr>
          <p:cNvPr id="8" name="Slide Number Placeholder 7"/>
          <p:cNvSpPr>
            <a:spLocks noGrp="1"/>
          </p:cNvSpPr>
          <p:nvPr>
            <p:ph type="sldNum" sz="quarter" idx="12"/>
          </p:nvPr>
        </p:nvSpPr>
        <p:spPr/>
        <p:txBody>
          <a:bodyPr/>
          <a:lstStyle/>
          <a:p>
            <a:fld id="{728405A0-CC59-470C-873B-679805DFC862}" type="slidenum">
              <a:rPr lang="en-US" smtClean="0"/>
              <a:pPr/>
              <a:t>59</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385" decel="100000"/>
                                        <p:tgtEl>
                                          <p:spTgt spid="5">
                                            <p:txEl>
                                              <p:pRg st="0" end="0"/>
                                            </p:txEl>
                                          </p:spTgt>
                                        </p:tgtEl>
                                      </p:cBhvr>
                                    </p:animEffect>
                                    <p:animScale>
                                      <p:cBhvr>
                                        <p:cTn id="12" dur="385" decel="100000"/>
                                        <p:tgtEl>
                                          <p:spTgt spid="5">
                                            <p:txEl>
                                              <p:pRg st="0" end="0"/>
                                            </p:txEl>
                                          </p:spTgt>
                                        </p:tgtEl>
                                      </p:cBhvr>
                                      <p:from x="10000" y="10000"/>
                                      <p:to x="200000" y="450000"/>
                                    </p:animScale>
                                    <p:animScale>
                                      <p:cBhvr>
                                        <p:cTn id="13" dur="615" accel="100000" fill="hold">
                                          <p:stCondLst>
                                            <p:cond delay="385"/>
                                          </p:stCondLst>
                                        </p:cTn>
                                        <p:tgtEl>
                                          <p:spTgt spid="5">
                                            <p:txEl>
                                              <p:pRg st="0" end="0"/>
                                            </p:txEl>
                                          </p:spTgt>
                                        </p:tgtEl>
                                      </p:cBhvr>
                                      <p:from x="200000" y="450000"/>
                                      <p:to x="100000" y="100000"/>
                                    </p:animScale>
                                    <p:set>
                                      <p:cBhvr>
                                        <p:cTn id="14" dur="385" fill="hold"/>
                                        <p:tgtEl>
                                          <p:spTgt spid="5">
                                            <p:txEl>
                                              <p:pRg st="0" end="0"/>
                                            </p:txEl>
                                          </p:spTgt>
                                        </p:tgtEl>
                                        <p:attrNameLst>
                                          <p:attrName>ppt_x</p:attrName>
                                        </p:attrNameLst>
                                      </p:cBhvr>
                                      <p:to>
                                        <p:strVal val="(0.5)"/>
                                      </p:to>
                                    </p:set>
                                    <p:anim from="(0.5)" to="(#ppt_x)" calcmode="lin" valueType="num">
                                      <p:cBhvr>
                                        <p:cTn id="15" dur="615" accel="100000" fill="hold">
                                          <p:stCondLst>
                                            <p:cond delay="385"/>
                                          </p:stCondLst>
                                        </p:cTn>
                                        <p:tgtEl>
                                          <p:spTgt spid="5">
                                            <p:txEl>
                                              <p:pRg st="0" end="0"/>
                                            </p:txEl>
                                          </p:spTgt>
                                        </p:tgtEl>
                                        <p:attrNameLst>
                                          <p:attrName>ppt_x</p:attrName>
                                        </p:attrNameLst>
                                      </p:cBhvr>
                                    </p:anim>
                                    <p:set>
                                      <p:cBhvr>
                                        <p:cTn id="16" dur="385" fill="hold"/>
                                        <p:tgtEl>
                                          <p:spTgt spid="5">
                                            <p:txEl>
                                              <p:pRg st="0" end="0"/>
                                            </p:txEl>
                                          </p:spTgt>
                                        </p:tgtEl>
                                        <p:attrNameLst>
                                          <p:attrName>ppt_y</p:attrName>
                                        </p:attrNameLst>
                                      </p:cBhvr>
                                      <p:to>
                                        <p:strVal val="(#ppt_y+0.4)"/>
                                      </p:to>
                                    </p:set>
                                    <p:anim from="(#ppt_y+0.4)" to="(#ppt_y)" calcmode="lin" valueType="num">
                                      <p:cBhvr>
                                        <p:cTn id="17" dur="615" accel="100000" fill="hold">
                                          <p:stCondLst>
                                            <p:cond delay="385"/>
                                          </p:stCondLst>
                                        </p:cTn>
                                        <p:tgtEl>
                                          <p:spTgt spid="5">
                                            <p:txEl>
                                              <p:pRg st="0" end="0"/>
                                            </p:txEl>
                                          </p:spTgt>
                                        </p:tgtEl>
                                        <p:attrNameLst>
                                          <p:attrName>ppt_y</p:attrName>
                                        </p:attrNameLst>
                                      </p:cBhvr>
                                    </p:anim>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385" decel="100000"/>
                                        <p:tgtEl>
                                          <p:spTgt spid="5">
                                            <p:txEl>
                                              <p:pRg st="1" end="1"/>
                                            </p:txEl>
                                          </p:spTgt>
                                        </p:tgtEl>
                                      </p:cBhvr>
                                    </p:animEffect>
                                    <p:animScale>
                                      <p:cBhvr>
                                        <p:cTn id="23" dur="385" decel="100000"/>
                                        <p:tgtEl>
                                          <p:spTgt spid="5">
                                            <p:txEl>
                                              <p:pRg st="1" end="1"/>
                                            </p:txEl>
                                          </p:spTgt>
                                        </p:tgtEl>
                                      </p:cBhvr>
                                      <p:from x="10000" y="10000"/>
                                      <p:to x="200000" y="450000"/>
                                    </p:animScale>
                                    <p:animScale>
                                      <p:cBhvr>
                                        <p:cTn id="24" dur="615" accel="100000" fill="hold">
                                          <p:stCondLst>
                                            <p:cond delay="385"/>
                                          </p:stCondLst>
                                        </p:cTn>
                                        <p:tgtEl>
                                          <p:spTgt spid="5">
                                            <p:txEl>
                                              <p:pRg st="1" end="1"/>
                                            </p:txEl>
                                          </p:spTgt>
                                        </p:tgtEl>
                                      </p:cBhvr>
                                      <p:from x="200000" y="450000"/>
                                      <p:to x="100000" y="100000"/>
                                    </p:animScale>
                                    <p:set>
                                      <p:cBhvr>
                                        <p:cTn id="25" dur="385" fill="hold"/>
                                        <p:tgtEl>
                                          <p:spTgt spid="5">
                                            <p:txEl>
                                              <p:pRg st="1" end="1"/>
                                            </p:txEl>
                                          </p:spTgt>
                                        </p:tgtEl>
                                        <p:attrNameLst>
                                          <p:attrName>ppt_x</p:attrName>
                                        </p:attrNameLst>
                                      </p:cBhvr>
                                      <p:to>
                                        <p:strVal val="(0.5)"/>
                                      </p:to>
                                    </p:set>
                                    <p:anim from="(0.5)" to="(#ppt_x)" calcmode="lin" valueType="num">
                                      <p:cBhvr>
                                        <p:cTn id="26" dur="615" accel="100000" fill="hold">
                                          <p:stCondLst>
                                            <p:cond delay="385"/>
                                          </p:stCondLst>
                                        </p:cTn>
                                        <p:tgtEl>
                                          <p:spTgt spid="5">
                                            <p:txEl>
                                              <p:pRg st="1" end="1"/>
                                            </p:txEl>
                                          </p:spTgt>
                                        </p:tgtEl>
                                        <p:attrNameLst>
                                          <p:attrName>ppt_x</p:attrName>
                                        </p:attrNameLst>
                                      </p:cBhvr>
                                    </p:anim>
                                    <p:set>
                                      <p:cBhvr>
                                        <p:cTn id="27" dur="385" fill="hold"/>
                                        <p:tgtEl>
                                          <p:spTgt spid="5">
                                            <p:txEl>
                                              <p:pRg st="1" end="1"/>
                                            </p:txEl>
                                          </p:spTgt>
                                        </p:tgtEl>
                                        <p:attrNameLst>
                                          <p:attrName>ppt_y</p:attrName>
                                        </p:attrNameLst>
                                      </p:cBhvr>
                                      <p:to>
                                        <p:strVal val="(#ppt_y+0.4)"/>
                                      </p:to>
                                    </p:set>
                                    <p:anim from="(#ppt_y+0.4)" to="(#ppt_y)" calcmode="lin" valueType="num">
                                      <p:cBhvr>
                                        <p:cTn id="28" dur="615" accel="100000" fill="hold">
                                          <p:stCondLst>
                                            <p:cond delay="385"/>
                                          </p:stCondLst>
                                        </p:cTn>
                                        <p:tgtEl>
                                          <p:spTgt spid="5">
                                            <p:txEl>
                                              <p:pRg st="1" end="1"/>
                                            </p:txEl>
                                          </p:spTgt>
                                        </p:tgtEl>
                                        <p:attrNameLst>
                                          <p:attrName>ppt_y</p:attrName>
                                        </p:attrNameLst>
                                      </p:cBhvr>
                                    </p:anim>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385" decel="100000"/>
                                        <p:tgtEl>
                                          <p:spTgt spid="5">
                                            <p:txEl>
                                              <p:pRg st="2" end="2"/>
                                            </p:txEl>
                                          </p:spTgt>
                                        </p:tgtEl>
                                      </p:cBhvr>
                                    </p:animEffect>
                                    <p:animScale>
                                      <p:cBhvr>
                                        <p:cTn id="34" dur="385" decel="100000"/>
                                        <p:tgtEl>
                                          <p:spTgt spid="5">
                                            <p:txEl>
                                              <p:pRg st="2" end="2"/>
                                            </p:txEl>
                                          </p:spTgt>
                                        </p:tgtEl>
                                      </p:cBhvr>
                                      <p:from x="10000" y="10000"/>
                                      <p:to x="200000" y="450000"/>
                                    </p:animScale>
                                    <p:animScale>
                                      <p:cBhvr>
                                        <p:cTn id="35" dur="615" accel="100000" fill="hold">
                                          <p:stCondLst>
                                            <p:cond delay="385"/>
                                          </p:stCondLst>
                                        </p:cTn>
                                        <p:tgtEl>
                                          <p:spTgt spid="5">
                                            <p:txEl>
                                              <p:pRg st="2" end="2"/>
                                            </p:txEl>
                                          </p:spTgt>
                                        </p:tgtEl>
                                      </p:cBhvr>
                                      <p:from x="200000" y="450000"/>
                                      <p:to x="100000" y="100000"/>
                                    </p:animScale>
                                    <p:set>
                                      <p:cBhvr>
                                        <p:cTn id="36" dur="385" fill="hold"/>
                                        <p:tgtEl>
                                          <p:spTgt spid="5">
                                            <p:txEl>
                                              <p:pRg st="2" end="2"/>
                                            </p:txEl>
                                          </p:spTgt>
                                        </p:tgtEl>
                                        <p:attrNameLst>
                                          <p:attrName>ppt_x</p:attrName>
                                        </p:attrNameLst>
                                      </p:cBhvr>
                                      <p:to>
                                        <p:strVal val="(0.5)"/>
                                      </p:to>
                                    </p:set>
                                    <p:anim from="(0.5)" to="(#ppt_x)" calcmode="lin" valueType="num">
                                      <p:cBhvr>
                                        <p:cTn id="37" dur="615" accel="100000" fill="hold">
                                          <p:stCondLst>
                                            <p:cond delay="385"/>
                                          </p:stCondLst>
                                        </p:cTn>
                                        <p:tgtEl>
                                          <p:spTgt spid="5">
                                            <p:txEl>
                                              <p:pRg st="2" end="2"/>
                                            </p:txEl>
                                          </p:spTgt>
                                        </p:tgtEl>
                                        <p:attrNameLst>
                                          <p:attrName>ppt_x</p:attrName>
                                        </p:attrNameLst>
                                      </p:cBhvr>
                                    </p:anim>
                                    <p:set>
                                      <p:cBhvr>
                                        <p:cTn id="38" dur="385" fill="hold"/>
                                        <p:tgtEl>
                                          <p:spTgt spid="5">
                                            <p:txEl>
                                              <p:pRg st="2" end="2"/>
                                            </p:txEl>
                                          </p:spTgt>
                                        </p:tgtEl>
                                        <p:attrNameLst>
                                          <p:attrName>ppt_y</p:attrName>
                                        </p:attrNameLst>
                                      </p:cBhvr>
                                      <p:to>
                                        <p:strVal val="(#ppt_y+0.4)"/>
                                      </p:to>
                                    </p:set>
                                    <p:anim from="(#ppt_y+0.4)" to="(#ppt_y)" calcmode="lin" valueType="num">
                                      <p:cBhvr>
                                        <p:cTn id="39" dur="615" accel="100000" fill="hold">
                                          <p:stCondLst>
                                            <p:cond delay="385"/>
                                          </p:stCondLst>
                                        </p:cTn>
                                        <p:tgtEl>
                                          <p:spTgt spid="5">
                                            <p:txEl>
                                              <p:pRg st="2" end="2"/>
                                            </p:txEl>
                                          </p:spTgt>
                                        </p:tgtEl>
                                        <p:attrNameLst>
                                          <p:attrName>ppt_y</p:attrName>
                                        </p:attrNameLst>
                                      </p:cBhvr>
                                    </p:anim>
                                  </p:childTnLst>
                                </p:cTn>
                              </p:par>
                            </p:childTnLst>
                          </p:cTn>
                        </p:par>
                      </p:childTnLst>
                    </p:cTn>
                  </p:par>
                  <p:par>
                    <p:cTn id="40" fill="hold">
                      <p:stCondLst>
                        <p:cond delay="indefinite"/>
                      </p:stCondLst>
                      <p:childTnLst>
                        <p:par>
                          <p:cTn id="41" fill="hold">
                            <p:stCondLst>
                              <p:cond delay="0"/>
                            </p:stCondLst>
                            <p:childTnLst>
                              <p:par>
                                <p:cTn id="42" presetID="51" presetClass="entr" presetSubtype="0" fill="hold" grpId="0"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fade">
                                      <p:cBhvr>
                                        <p:cTn id="44" dur="385" decel="100000"/>
                                        <p:tgtEl>
                                          <p:spTgt spid="5">
                                            <p:txEl>
                                              <p:pRg st="3" end="3"/>
                                            </p:txEl>
                                          </p:spTgt>
                                        </p:tgtEl>
                                      </p:cBhvr>
                                    </p:animEffect>
                                    <p:animScale>
                                      <p:cBhvr>
                                        <p:cTn id="45" dur="385" decel="100000"/>
                                        <p:tgtEl>
                                          <p:spTgt spid="5">
                                            <p:txEl>
                                              <p:pRg st="3" end="3"/>
                                            </p:txEl>
                                          </p:spTgt>
                                        </p:tgtEl>
                                      </p:cBhvr>
                                      <p:from x="10000" y="10000"/>
                                      <p:to x="200000" y="450000"/>
                                    </p:animScale>
                                    <p:animScale>
                                      <p:cBhvr>
                                        <p:cTn id="46" dur="615" accel="100000" fill="hold">
                                          <p:stCondLst>
                                            <p:cond delay="385"/>
                                          </p:stCondLst>
                                        </p:cTn>
                                        <p:tgtEl>
                                          <p:spTgt spid="5">
                                            <p:txEl>
                                              <p:pRg st="3" end="3"/>
                                            </p:txEl>
                                          </p:spTgt>
                                        </p:tgtEl>
                                      </p:cBhvr>
                                      <p:from x="200000" y="450000"/>
                                      <p:to x="100000" y="100000"/>
                                    </p:animScale>
                                    <p:set>
                                      <p:cBhvr>
                                        <p:cTn id="47" dur="385" fill="hold"/>
                                        <p:tgtEl>
                                          <p:spTgt spid="5">
                                            <p:txEl>
                                              <p:pRg st="3" end="3"/>
                                            </p:txEl>
                                          </p:spTgt>
                                        </p:tgtEl>
                                        <p:attrNameLst>
                                          <p:attrName>ppt_x</p:attrName>
                                        </p:attrNameLst>
                                      </p:cBhvr>
                                      <p:to>
                                        <p:strVal val="(0.5)"/>
                                      </p:to>
                                    </p:set>
                                    <p:anim from="(0.5)" to="(#ppt_x)" calcmode="lin" valueType="num">
                                      <p:cBhvr>
                                        <p:cTn id="48" dur="615" accel="100000" fill="hold">
                                          <p:stCondLst>
                                            <p:cond delay="385"/>
                                          </p:stCondLst>
                                        </p:cTn>
                                        <p:tgtEl>
                                          <p:spTgt spid="5">
                                            <p:txEl>
                                              <p:pRg st="3" end="3"/>
                                            </p:txEl>
                                          </p:spTgt>
                                        </p:tgtEl>
                                        <p:attrNameLst>
                                          <p:attrName>ppt_x</p:attrName>
                                        </p:attrNameLst>
                                      </p:cBhvr>
                                    </p:anim>
                                    <p:set>
                                      <p:cBhvr>
                                        <p:cTn id="49" dur="385" fill="hold"/>
                                        <p:tgtEl>
                                          <p:spTgt spid="5">
                                            <p:txEl>
                                              <p:pRg st="3" end="3"/>
                                            </p:txEl>
                                          </p:spTgt>
                                        </p:tgtEl>
                                        <p:attrNameLst>
                                          <p:attrName>ppt_y</p:attrName>
                                        </p:attrNameLst>
                                      </p:cBhvr>
                                      <p:to>
                                        <p:strVal val="(#ppt_y+0.4)"/>
                                      </p:to>
                                    </p:set>
                                    <p:anim from="(#ppt_y+0.4)" to="(#ppt_y)" calcmode="lin" valueType="num">
                                      <p:cBhvr>
                                        <p:cTn id="50" dur="615" accel="100000" fill="hold">
                                          <p:stCondLst>
                                            <p:cond delay="385"/>
                                          </p:stCondLst>
                                        </p:cTn>
                                        <p:tgtEl>
                                          <p:spTgt spid="5">
                                            <p:txEl>
                                              <p:pRg st="3" end="3"/>
                                            </p:txEl>
                                          </p:spTgt>
                                        </p:tgtEl>
                                        <p:attrNameLst>
                                          <p:attrName>ppt_y</p:attrName>
                                        </p:attrNameLst>
                                      </p:cBhvr>
                                    </p:anim>
                                  </p:childTnLst>
                                </p:cTn>
                              </p:par>
                            </p:childTnLst>
                          </p:cTn>
                        </p:par>
                      </p:childTnLst>
                    </p:cTn>
                  </p:par>
                  <p:par>
                    <p:cTn id="51" fill="hold">
                      <p:stCondLst>
                        <p:cond delay="indefinite"/>
                      </p:stCondLst>
                      <p:childTnLst>
                        <p:par>
                          <p:cTn id="52" fill="hold">
                            <p:stCondLst>
                              <p:cond delay="0"/>
                            </p:stCondLst>
                            <p:childTnLst>
                              <p:par>
                                <p:cTn id="53" presetID="51" presetClass="entr" presetSubtype="0"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fade">
                                      <p:cBhvr>
                                        <p:cTn id="55" dur="385" decel="100000"/>
                                        <p:tgtEl>
                                          <p:spTgt spid="5">
                                            <p:txEl>
                                              <p:pRg st="4" end="4"/>
                                            </p:txEl>
                                          </p:spTgt>
                                        </p:tgtEl>
                                      </p:cBhvr>
                                    </p:animEffect>
                                    <p:animScale>
                                      <p:cBhvr>
                                        <p:cTn id="56" dur="385" decel="100000"/>
                                        <p:tgtEl>
                                          <p:spTgt spid="5">
                                            <p:txEl>
                                              <p:pRg st="4" end="4"/>
                                            </p:txEl>
                                          </p:spTgt>
                                        </p:tgtEl>
                                      </p:cBhvr>
                                      <p:from x="10000" y="10000"/>
                                      <p:to x="200000" y="450000"/>
                                    </p:animScale>
                                    <p:animScale>
                                      <p:cBhvr>
                                        <p:cTn id="57" dur="615" accel="100000" fill="hold">
                                          <p:stCondLst>
                                            <p:cond delay="385"/>
                                          </p:stCondLst>
                                        </p:cTn>
                                        <p:tgtEl>
                                          <p:spTgt spid="5">
                                            <p:txEl>
                                              <p:pRg st="4" end="4"/>
                                            </p:txEl>
                                          </p:spTgt>
                                        </p:tgtEl>
                                      </p:cBhvr>
                                      <p:from x="200000" y="450000"/>
                                      <p:to x="100000" y="100000"/>
                                    </p:animScale>
                                    <p:set>
                                      <p:cBhvr>
                                        <p:cTn id="58" dur="385" fill="hold"/>
                                        <p:tgtEl>
                                          <p:spTgt spid="5">
                                            <p:txEl>
                                              <p:pRg st="4" end="4"/>
                                            </p:txEl>
                                          </p:spTgt>
                                        </p:tgtEl>
                                        <p:attrNameLst>
                                          <p:attrName>ppt_x</p:attrName>
                                        </p:attrNameLst>
                                      </p:cBhvr>
                                      <p:to>
                                        <p:strVal val="(0.5)"/>
                                      </p:to>
                                    </p:set>
                                    <p:anim from="(0.5)" to="(#ppt_x)" calcmode="lin" valueType="num">
                                      <p:cBhvr>
                                        <p:cTn id="59" dur="615" accel="100000" fill="hold">
                                          <p:stCondLst>
                                            <p:cond delay="385"/>
                                          </p:stCondLst>
                                        </p:cTn>
                                        <p:tgtEl>
                                          <p:spTgt spid="5">
                                            <p:txEl>
                                              <p:pRg st="4" end="4"/>
                                            </p:txEl>
                                          </p:spTgt>
                                        </p:tgtEl>
                                        <p:attrNameLst>
                                          <p:attrName>ppt_x</p:attrName>
                                        </p:attrNameLst>
                                      </p:cBhvr>
                                    </p:anim>
                                    <p:set>
                                      <p:cBhvr>
                                        <p:cTn id="60" dur="385" fill="hold"/>
                                        <p:tgtEl>
                                          <p:spTgt spid="5">
                                            <p:txEl>
                                              <p:pRg st="4" end="4"/>
                                            </p:txEl>
                                          </p:spTgt>
                                        </p:tgtEl>
                                        <p:attrNameLst>
                                          <p:attrName>ppt_y</p:attrName>
                                        </p:attrNameLst>
                                      </p:cBhvr>
                                      <p:to>
                                        <p:strVal val="(#ppt_y+0.4)"/>
                                      </p:to>
                                    </p:set>
                                    <p:anim from="(#ppt_y+0.4)" to="(#ppt_y)" calcmode="lin" valueType="num">
                                      <p:cBhvr>
                                        <p:cTn id="61" dur="615" accel="100000" fill="hold">
                                          <p:stCondLst>
                                            <p:cond delay="385"/>
                                          </p:stCondLst>
                                        </p:cTn>
                                        <p:tgtEl>
                                          <p:spTgt spid="5">
                                            <p:txEl>
                                              <p:pRg st="4" end="4"/>
                                            </p:txEl>
                                          </p:spTgt>
                                        </p:tgtEl>
                                        <p:attrNameLst>
                                          <p:attrName>ppt_y</p:attrName>
                                        </p:attrNameLst>
                                      </p:cBhvr>
                                    </p:anim>
                                  </p:childTnLst>
                                </p:cTn>
                              </p:par>
                            </p:childTnLst>
                          </p:cTn>
                        </p:par>
                      </p:childTnLst>
                    </p:cTn>
                  </p:par>
                  <p:par>
                    <p:cTn id="62" fill="hold">
                      <p:stCondLst>
                        <p:cond delay="indefinite"/>
                      </p:stCondLst>
                      <p:childTnLst>
                        <p:par>
                          <p:cTn id="63" fill="hold">
                            <p:stCondLst>
                              <p:cond delay="0"/>
                            </p:stCondLst>
                            <p:childTnLst>
                              <p:par>
                                <p:cTn id="64" presetID="51" presetClass="entr" presetSubtype="0" fill="hold" grpId="0" nodeType="clickEffect">
                                  <p:stCondLst>
                                    <p:cond delay="0"/>
                                  </p:stCondLst>
                                  <p:childTnLst>
                                    <p:set>
                                      <p:cBhvr>
                                        <p:cTn id="65" dur="1" fill="hold">
                                          <p:stCondLst>
                                            <p:cond delay="0"/>
                                          </p:stCondLst>
                                        </p:cTn>
                                        <p:tgtEl>
                                          <p:spTgt spid="5">
                                            <p:txEl>
                                              <p:pRg st="5" end="5"/>
                                            </p:txEl>
                                          </p:spTgt>
                                        </p:tgtEl>
                                        <p:attrNameLst>
                                          <p:attrName>style.visibility</p:attrName>
                                        </p:attrNameLst>
                                      </p:cBhvr>
                                      <p:to>
                                        <p:strVal val="visible"/>
                                      </p:to>
                                    </p:set>
                                    <p:animEffect transition="in" filter="fade">
                                      <p:cBhvr>
                                        <p:cTn id="66" dur="385" decel="100000"/>
                                        <p:tgtEl>
                                          <p:spTgt spid="5">
                                            <p:txEl>
                                              <p:pRg st="5" end="5"/>
                                            </p:txEl>
                                          </p:spTgt>
                                        </p:tgtEl>
                                      </p:cBhvr>
                                    </p:animEffect>
                                    <p:animScale>
                                      <p:cBhvr>
                                        <p:cTn id="67" dur="385" decel="100000"/>
                                        <p:tgtEl>
                                          <p:spTgt spid="5">
                                            <p:txEl>
                                              <p:pRg st="5" end="5"/>
                                            </p:txEl>
                                          </p:spTgt>
                                        </p:tgtEl>
                                      </p:cBhvr>
                                      <p:from x="10000" y="10000"/>
                                      <p:to x="200000" y="450000"/>
                                    </p:animScale>
                                    <p:animScale>
                                      <p:cBhvr>
                                        <p:cTn id="68" dur="615" accel="100000" fill="hold">
                                          <p:stCondLst>
                                            <p:cond delay="385"/>
                                          </p:stCondLst>
                                        </p:cTn>
                                        <p:tgtEl>
                                          <p:spTgt spid="5">
                                            <p:txEl>
                                              <p:pRg st="5" end="5"/>
                                            </p:txEl>
                                          </p:spTgt>
                                        </p:tgtEl>
                                      </p:cBhvr>
                                      <p:from x="200000" y="450000"/>
                                      <p:to x="100000" y="100000"/>
                                    </p:animScale>
                                    <p:set>
                                      <p:cBhvr>
                                        <p:cTn id="69" dur="385" fill="hold"/>
                                        <p:tgtEl>
                                          <p:spTgt spid="5">
                                            <p:txEl>
                                              <p:pRg st="5" end="5"/>
                                            </p:txEl>
                                          </p:spTgt>
                                        </p:tgtEl>
                                        <p:attrNameLst>
                                          <p:attrName>ppt_x</p:attrName>
                                        </p:attrNameLst>
                                      </p:cBhvr>
                                      <p:to>
                                        <p:strVal val="(0.5)"/>
                                      </p:to>
                                    </p:set>
                                    <p:anim from="(0.5)" to="(#ppt_x)" calcmode="lin" valueType="num">
                                      <p:cBhvr>
                                        <p:cTn id="70" dur="615" accel="100000" fill="hold">
                                          <p:stCondLst>
                                            <p:cond delay="385"/>
                                          </p:stCondLst>
                                        </p:cTn>
                                        <p:tgtEl>
                                          <p:spTgt spid="5">
                                            <p:txEl>
                                              <p:pRg st="5" end="5"/>
                                            </p:txEl>
                                          </p:spTgt>
                                        </p:tgtEl>
                                        <p:attrNameLst>
                                          <p:attrName>ppt_x</p:attrName>
                                        </p:attrNameLst>
                                      </p:cBhvr>
                                    </p:anim>
                                    <p:set>
                                      <p:cBhvr>
                                        <p:cTn id="71" dur="385" fill="hold"/>
                                        <p:tgtEl>
                                          <p:spTgt spid="5">
                                            <p:txEl>
                                              <p:pRg st="5" end="5"/>
                                            </p:txEl>
                                          </p:spTgt>
                                        </p:tgtEl>
                                        <p:attrNameLst>
                                          <p:attrName>ppt_y</p:attrName>
                                        </p:attrNameLst>
                                      </p:cBhvr>
                                      <p:to>
                                        <p:strVal val="(#ppt_y+0.4)"/>
                                      </p:to>
                                    </p:set>
                                    <p:anim from="(#ppt_y+0.4)" to="(#ppt_y)" calcmode="lin" valueType="num">
                                      <p:cBhvr>
                                        <p:cTn id="72" dur="615" accel="100000" fill="hold">
                                          <p:stCondLst>
                                            <p:cond delay="385"/>
                                          </p:stCondLst>
                                        </p:cTn>
                                        <p:tgtEl>
                                          <p:spTgt spid="5">
                                            <p:txEl>
                                              <p:pRg st="5" end="5"/>
                                            </p:txEl>
                                          </p:spTgt>
                                        </p:tgtEl>
                                        <p:attrNameLst>
                                          <p:attrName>ppt_y</p:attrName>
                                        </p:attrNameLst>
                                      </p:cBhvr>
                                    </p:anim>
                                  </p:childTnLst>
                                </p:cTn>
                              </p:par>
                            </p:childTnLst>
                          </p:cTn>
                        </p:par>
                      </p:childTnLst>
                    </p:cTn>
                  </p:par>
                  <p:par>
                    <p:cTn id="73" fill="hold">
                      <p:stCondLst>
                        <p:cond delay="indefinite"/>
                      </p:stCondLst>
                      <p:childTnLst>
                        <p:par>
                          <p:cTn id="74" fill="hold">
                            <p:stCondLst>
                              <p:cond delay="0"/>
                            </p:stCondLst>
                            <p:childTnLst>
                              <p:par>
                                <p:cTn id="75" presetID="51" presetClass="entr" presetSubtype="0" fill="hold" grpId="0" nodeType="clickEffect">
                                  <p:stCondLst>
                                    <p:cond delay="0"/>
                                  </p:stCondLst>
                                  <p:childTnLst>
                                    <p:set>
                                      <p:cBhvr>
                                        <p:cTn id="76" dur="1" fill="hold">
                                          <p:stCondLst>
                                            <p:cond delay="0"/>
                                          </p:stCondLst>
                                        </p:cTn>
                                        <p:tgtEl>
                                          <p:spTgt spid="5">
                                            <p:txEl>
                                              <p:pRg st="6" end="6"/>
                                            </p:txEl>
                                          </p:spTgt>
                                        </p:tgtEl>
                                        <p:attrNameLst>
                                          <p:attrName>style.visibility</p:attrName>
                                        </p:attrNameLst>
                                      </p:cBhvr>
                                      <p:to>
                                        <p:strVal val="visible"/>
                                      </p:to>
                                    </p:set>
                                    <p:animEffect transition="in" filter="fade">
                                      <p:cBhvr>
                                        <p:cTn id="77" dur="385" decel="100000"/>
                                        <p:tgtEl>
                                          <p:spTgt spid="5">
                                            <p:txEl>
                                              <p:pRg st="6" end="6"/>
                                            </p:txEl>
                                          </p:spTgt>
                                        </p:tgtEl>
                                      </p:cBhvr>
                                    </p:animEffect>
                                    <p:animScale>
                                      <p:cBhvr>
                                        <p:cTn id="78" dur="385" decel="100000"/>
                                        <p:tgtEl>
                                          <p:spTgt spid="5">
                                            <p:txEl>
                                              <p:pRg st="6" end="6"/>
                                            </p:txEl>
                                          </p:spTgt>
                                        </p:tgtEl>
                                      </p:cBhvr>
                                      <p:from x="10000" y="10000"/>
                                      <p:to x="200000" y="450000"/>
                                    </p:animScale>
                                    <p:animScale>
                                      <p:cBhvr>
                                        <p:cTn id="79" dur="615" accel="100000" fill="hold">
                                          <p:stCondLst>
                                            <p:cond delay="385"/>
                                          </p:stCondLst>
                                        </p:cTn>
                                        <p:tgtEl>
                                          <p:spTgt spid="5">
                                            <p:txEl>
                                              <p:pRg st="6" end="6"/>
                                            </p:txEl>
                                          </p:spTgt>
                                        </p:tgtEl>
                                      </p:cBhvr>
                                      <p:from x="200000" y="450000"/>
                                      <p:to x="100000" y="100000"/>
                                    </p:animScale>
                                    <p:set>
                                      <p:cBhvr>
                                        <p:cTn id="80" dur="385" fill="hold"/>
                                        <p:tgtEl>
                                          <p:spTgt spid="5">
                                            <p:txEl>
                                              <p:pRg st="6" end="6"/>
                                            </p:txEl>
                                          </p:spTgt>
                                        </p:tgtEl>
                                        <p:attrNameLst>
                                          <p:attrName>ppt_x</p:attrName>
                                        </p:attrNameLst>
                                      </p:cBhvr>
                                      <p:to>
                                        <p:strVal val="(0.5)"/>
                                      </p:to>
                                    </p:set>
                                    <p:anim from="(0.5)" to="(#ppt_x)" calcmode="lin" valueType="num">
                                      <p:cBhvr>
                                        <p:cTn id="81" dur="615" accel="100000" fill="hold">
                                          <p:stCondLst>
                                            <p:cond delay="385"/>
                                          </p:stCondLst>
                                        </p:cTn>
                                        <p:tgtEl>
                                          <p:spTgt spid="5">
                                            <p:txEl>
                                              <p:pRg st="6" end="6"/>
                                            </p:txEl>
                                          </p:spTgt>
                                        </p:tgtEl>
                                        <p:attrNameLst>
                                          <p:attrName>ppt_x</p:attrName>
                                        </p:attrNameLst>
                                      </p:cBhvr>
                                    </p:anim>
                                    <p:set>
                                      <p:cBhvr>
                                        <p:cTn id="82" dur="385" fill="hold"/>
                                        <p:tgtEl>
                                          <p:spTgt spid="5">
                                            <p:txEl>
                                              <p:pRg st="6" end="6"/>
                                            </p:txEl>
                                          </p:spTgt>
                                        </p:tgtEl>
                                        <p:attrNameLst>
                                          <p:attrName>ppt_y</p:attrName>
                                        </p:attrNameLst>
                                      </p:cBhvr>
                                      <p:to>
                                        <p:strVal val="(#ppt_y+0.4)"/>
                                      </p:to>
                                    </p:set>
                                    <p:anim from="(#ppt_y+0.4)" to="(#ppt_y)" calcmode="lin" valueType="num">
                                      <p:cBhvr>
                                        <p:cTn id="83" dur="615" accel="100000" fill="hold">
                                          <p:stCondLst>
                                            <p:cond delay="385"/>
                                          </p:stCondLst>
                                        </p:cTn>
                                        <p:tgtEl>
                                          <p:spTgt spid="5">
                                            <p:txEl>
                                              <p:pRg st="6" end="6"/>
                                            </p:txEl>
                                          </p:spTgt>
                                        </p:tgtEl>
                                        <p:attrNameLst>
                                          <p:attrName>ppt_y</p:attrName>
                                        </p:attrNameLst>
                                      </p:cBhvr>
                                    </p:anim>
                                  </p:childTnLst>
                                </p:cTn>
                              </p:par>
                            </p:childTnLst>
                          </p:cTn>
                        </p:par>
                      </p:childTnLst>
                    </p:cTn>
                  </p:par>
                  <p:par>
                    <p:cTn id="84" fill="hold">
                      <p:stCondLst>
                        <p:cond delay="indefinite"/>
                      </p:stCondLst>
                      <p:childTnLst>
                        <p:par>
                          <p:cTn id="85" fill="hold">
                            <p:stCondLst>
                              <p:cond delay="0"/>
                            </p:stCondLst>
                            <p:childTnLst>
                              <p:par>
                                <p:cTn id="86" presetID="51" presetClass="entr" presetSubtype="0" fill="hold" grpId="0" nodeType="clickEffect">
                                  <p:stCondLst>
                                    <p:cond delay="0"/>
                                  </p:stCondLst>
                                  <p:childTnLst>
                                    <p:set>
                                      <p:cBhvr>
                                        <p:cTn id="87" dur="1" fill="hold">
                                          <p:stCondLst>
                                            <p:cond delay="0"/>
                                          </p:stCondLst>
                                        </p:cTn>
                                        <p:tgtEl>
                                          <p:spTgt spid="5">
                                            <p:txEl>
                                              <p:pRg st="7" end="7"/>
                                            </p:txEl>
                                          </p:spTgt>
                                        </p:tgtEl>
                                        <p:attrNameLst>
                                          <p:attrName>style.visibility</p:attrName>
                                        </p:attrNameLst>
                                      </p:cBhvr>
                                      <p:to>
                                        <p:strVal val="visible"/>
                                      </p:to>
                                    </p:set>
                                    <p:animEffect transition="in" filter="fade">
                                      <p:cBhvr>
                                        <p:cTn id="88" dur="385" decel="100000"/>
                                        <p:tgtEl>
                                          <p:spTgt spid="5">
                                            <p:txEl>
                                              <p:pRg st="7" end="7"/>
                                            </p:txEl>
                                          </p:spTgt>
                                        </p:tgtEl>
                                      </p:cBhvr>
                                    </p:animEffect>
                                    <p:animScale>
                                      <p:cBhvr>
                                        <p:cTn id="89" dur="385" decel="100000"/>
                                        <p:tgtEl>
                                          <p:spTgt spid="5">
                                            <p:txEl>
                                              <p:pRg st="7" end="7"/>
                                            </p:txEl>
                                          </p:spTgt>
                                        </p:tgtEl>
                                      </p:cBhvr>
                                      <p:from x="10000" y="10000"/>
                                      <p:to x="200000" y="450000"/>
                                    </p:animScale>
                                    <p:animScale>
                                      <p:cBhvr>
                                        <p:cTn id="90" dur="615" accel="100000" fill="hold">
                                          <p:stCondLst>
                                            <p:cond delay="385"/>
                                          </p:stCondLst>
                                        </p:cTn>
                                        <p:tgtEl>
                                          <p:spTgt spid="5">
                                            <p:txEl>
                                              <p:pRg st="7" end="7"/>
                                            </p:txEl>
                                          </p:spTgt>
                                        </p:tgtEl>
                                      </p:cBhvr>
                                      <p:from x="200000" y="450000"/>
                                      <p:to x="100000" y="100000"/>
                                    </p:animScale>
                                    <p:set>
                                      <p:cBhvr>
                                        <p:cTn id="91" dur="385" fill="hold"/>
                                        <p:tgtEl>
                                          <p:spTgt spid="5">
                                            <p:txEl>
                                              <p:pRg st="7" end="7"/>
                                            </p:txEl>
                                          </p:spTgt>
                                        </p:tgtEl>
                                        <p:attrNameLst>
                                          <p:attrName>ppt_x</p:attrName>
                                        </p:attrNameLst>
                                      </p:cBhvr>
                                      <p:to>
                                        <p:strVal val="(0.5)"/>
                                      </p:to>
                                    </p:set>
                                    <p:anim from="(0.5)" to="(#ppt_x)" calcmode="lin" valueType="num">
                                      <p:cBhvr>
                                        <p:cTn id="92" dur="615" accel="100000" fill="hold">
                                          <p:stCondLst>
                                            <p:cond delay="385"/>
                                          </p:stCondLst>
                                        </p:cTn>
                                        <p:tgtEl>
                                          <p:spTgt spid="5">
                                            <p:txEl>
                                              <p:pRg st="7" end="7"/>
                                            </p:txEl>
                                          </p:spTgt>
                                        </p:tgtEl>
                                        <p:attrNameLst>
                                          <p:attrName>ppt_x</p:attrName>
                                        </p:attrNameLst>
                                      </p:cBhvr>
                                    </p:anim>
                                    <p:set>
                                      <p:cBhvr>
                                        <p:cTn id="93" dur="385" fill="hold"/>
                                        <p:tgtEl>
                                          <p:spTgt spid="5">
                                            <p:txEl>
                                              <p:pRg st="7" end="7"/>
                                            </p:txEl>
                                          </p:spTgt>
                                        </p:tgtEl>
                                        <p:attrNameLst>
                                          <p:attrName>ppt_y</p:attrName>
                                        </p:attrNameLst>
                                      </p:cBhvr>
                                      <p:to>
                                        <p:strVal val="(#ppt_y+0.4)"/>
                                      </p:to>
                                    </p:set>
                                    <p:anim from="(#ppt_y+0.4)" to="(#ppt_y)" calcmode="lin" valueType="num">
                                      <p:cBhvr>
                                        <p:cTn id="94" dur="615" accel="100000" fill="hold">
                                          <p:stCondLst>
                                            <p:cond delay="385"/>
                                          </p:stCondLst>
                                        </p:cTn>
                                        <p:tgtEl>
                                          <p:spTgt spid="5">
                                            <p:txEl>
                                              <p:pRg st="7" end="7"/>
                                            </p:txEl>
                                          </p:spTgt>
                                        </p:tgtEl>
                                        <p:attrNameLst>
                                          <p:attrName>ppt_y</p:attrName>
                                        </p:attrNameLst>
                                      </p:cBhvr>
                                    </p:anim>
                                  </p:childTnLst>
                                </p:cTn>
                              </p:par>
                            </p:childTnLst>
                          </p:cTn>
                        </p:par>
                      </p:childTnLst>
                    </p:cTn>
                  </p:par>
                  <p:par>
                    <p:cTn id="95" fill="hold">
                      <p:stCondLst>
                        <p:cond delay="indefinite"/>
                      </p:stCondLst>
                      <p:childTnLst>
                        <p:par>
                          <p:cTn id="96" fill="hold">
                            <p:stCondLst>
                              <p:cond delay="0"/>
                            </p:stCondLst>
                            <p:childTnLst>
                              <p:par>
                                <p:cTn id="97" presetID="51" presetClass="entr" presetSubtype="0" fill="hold" grpId="0" nodeType="clickEffect">
                                  <p:stCondLst>
                                    <p:cond delay="0"/>
                                  </p:stCondLst>
                                  <p:childTnLst>
                                    <p:set>
                                      <p:cBhvr>
                                        <p:cTn id="98" dur="1" fill="hold">
                                          <p:stCondLst>
                                            <p:cond delay="0"/>
                                          </p:stCondLst>
                                        </p:cTn>
                                        <p:tgtEl>
                                          <p:spTgt spid="5">
                                            <p:txEl>
                                              <p:pRg st="8" end="8"/>
                                            </p:txEl>
                                          </p:spTgt>
                                        </p:tgtEl>
                                        <p:attrNameLst>
                                          <p:attrName>style.visibility</p:attrName>
                                        </p:attrNameLst>
                                      </p:cBhvr>
                                      <p:to>
                                        <p:strVal val="visible"/>
                                      </p:to>
                                    </p:set>
                                    <p:animEffect transition="in" filter="fade">
                                      <p:cBhvr>
                                        <p:cTn id="99" dur="385" decel="100000"/>
                                        <p:tgtEl>
                                          <p:spTgt spid="5">
                                            <p:txEl>
                                              <p:pRg st="8" end="8"/>
                                            </p:txEl>
                                          </p:spTgt>
                                        </p:tgtEl>
                                      </p:cBhvr>
                                    </p:animEffect>
                                    <p:animScale>
                                      <p:cBhvr>
                                        <p:cTn id="100" dur="385" decel="100000"/>
                                        <p:tgtEl>
                                          <p:spTgt spid="5">
                                            <p:txEl>
                                              <p:pRg st="8" end="8"/>
                                            </p:txEl>
                                          </p:spTgt>
                                        </p:tgtEl>
                                      </p:cBhvr>
                                      <p:from x="10000" y="10000"/>
                                      <p:to x="200000" y="450000"/>
                                    </p:animScale>
                                    <p:animScale>
                                      <p:cBhvr>
                                        <p:cTn id="101" dur="615" accel="100000" fill="hold">
                                          <p:stCondLst>
                                            <p:cond delay="385"/>
                                          </p:stCondLst>
                                        </p:cTn>
                                        <p:tgtEl>
                                          <p:spTgt spid="5">
                                            <p:txEl>
                                              <p:pRg st="8" end="8"/>
                                            </p:txEl>
                                          </p:spTgt>
                                        </p:tgtEl>
                                      </p:cBhvr>
                                      <p:from x="200000" y="450000"/>
                                      <p:to x="100000" y="100000"/>
                                    </p:animScale>
                                    <p:set>
                                      <p:cBhvr>
                                        <p:cTn id="102" dur="385" fill="hold"/>
                                        <p:tgtEl>
                                          <p:spTgt spid="5">
                                            <p:txEl>
                                              <p:pRg st="8" end="8"/>
                                            </p:txEl>
                                          </p:spTgt>
                                        </p:tgtEl>
                                        <p:attrNameLst>
                                          <p:attrName>ppt_x</p:attrName>
                                        </p:attrNameLst>
                                      </p:cBhvr>
                                      <p:to>
                                        <p:strVal val="(0.5)"/>
                                      </p:to>
                                    </p:set>
                                    <p:anim from="(0.5)" to="(#ppt_x)" calcmode="lin" valueType="num">
                                      <p:cBhvr>
                                        <p:cTn id="103" dur="615" accel="100000" fill="hold">
                                          <p:stCondLst>
                                            <p:cond delay="385"/>
                                          </p:stCondLst>
                                        </p:cTn>
                                        <p:tgtEl>
                                          <p:spTgt spid="5">
                                            <p:txEl>
                                              <p:pRg st="8" end="8"/>
                                            </p:txEl>
                                          </p:spTgt>
                                        </p:tgtEl>
                                        <p:attrNameLst>
                                          <p:attrName>ppt_x</p:attrName>
                                        </p:attrNameLst>
                                      </p:cBhvr>
                                    </p:anim>
                                    <p:set>
                                      <p:cBhvr>
                                        <p:cTn id="104" dur="385" fill="hold"/>
                                        <p:tgtEl>
                                          <p:spTgt spid="5">
                                            <p:txEl>
                                              <p:pRg st="8" end="8"/>
                                            </p:txEl>
                                          </p:spTgt>
                                        </p:tgtEl>
                                        <p:attrNameLst>
                                          <p:attrName>ppt_y</p:attrName>
                                        </p:attrNameLst>
                                      </p:cBhvr>
                                      <p:to>
                                        <p:strVal val="(#ppt_y+0.4)"/>
                                      </p:to>
                                    </p:set>
                                    <p:anim from="(#ppt_y+0.4)" to="(#ppt_y)" calcmode="lin" valueType="num">
                                      <p:cBhvr>
                                        <p:cTn id="105" dur="615" accel="100000" fill="hold">
                                          <p:stCondLst>
                                            <p:cond delay="385"/>
                                          </p:stCondLst>
                                        </p:cTn>
                                        <p:tgtEl>
                                          <p:spTgt spid="5">
                                            <p:txEl>
                                              <p:pRg st="8" end="8"/>
                                            </p:txEl>
                                          </p:spTgt>
                                        </p:tgtEl>
                                        <p:attrNameLst>
                                          <p:attrName>ppt_y</p:attrName>
                                        </p:attrNameLst>
                                      </p:cBhvr>
                                    </p:anim>
                                  </p:childTnLst>
                                </p:cTn>
                              </p:par>
                            </p:childTnLst>
                          </p:cTn>
                        </p:par>
                      </p:childTnLst>
                    </p:cTn>
                  </p:par>
                  <p:par>
                    <p:cTn id="106" fill="hold">
                      <p:stCondLst>
                        <p:cond delay="indefinite"/>
                      </p:stCondLst>
                      <p:childTnLst>
                        <p:par>
                          <p:cTn id="107" fill="hold">
                            <p:stCondLst>
                              <p:cond delay="0"/>
                            </p:stCondLst>
                            <p:childTnLst>
                              <p:par>
                                <p:cTn id="108" presetID="51" presetClass="entr" presetSubtype="0" fill="hold" grpId="0" nodeType="clickEffect">
                                  <p:stCondLst>
                                    <p:cond delay="0"/>
                                  </p:stCondLst>
                                  <p:childTnLst>
                                    <p:set>
                                      <p:cBhvr>
                                        <p:cTn id="109" dur="1" fill="hold">
                                          <p:stCondLst>
                                            <p:cond delay="0"/>
                                          </p:stCondLst>
                                        </p:cTn>
                                        <p:tgtEl>
                                          <p:spTgt spid="5">
                                            <p:txEl>
                                              <p:pRg st="9" end="9"/>
                                            </p:txEl>
                                          </p:spTgt>
                                        </p:tgtEl>
                                        <p:attrNameLst>
                                          <p:attrName>style.visibility</p:attrName>
                                        </p:attrNameLst>
                                      </p:cBhvr>
                                      <p:to>
                                        <p:strVal val="visible"/>
                                      </p:to>
                                    </p:set>
                                    <p:animEffect transition="in" filter="fade">
                                      <p:cBhvr>
                                        <p:cTn id="110" dur="385" decel="100000"/>
                                        <p:tgtEl>
                                          <p:spTgt spid="5">
                                            <p:txEl>
                                              <p:pRg st="9" end="9"/>
                                            </p:txEl>
                                          </p:spTgt>
                                        </p:tgtEl>
                                      </p:cBhvr>
                                    </p:animEffect>
                                    <p:animScale>
                                      <p:cBhvr>
                                        <p:cTn id="111" dur="385" decel="100000"/>
                                        <p:tgtEl>
                                          <p:spTgt spid="5">
                                            <p:txEl>
                                              <p:pRg st="9" end="9"/>
                                            </p:txEl>
                                          </p:spTgt>
                                        </p:tgtEl>
                                      </p:cBhvr>
                                      <p:from x="10000" y="10000"/>
                                      <p:to x="200000" y="450000"/>
                                    </p:animScale>
                                    <p:animScale>
                                      <p:cBhvr>
                                        <p:cTn id="112" dur="615" accel="100000" fill="hold">
                                          <p:stCondLst>
                                            <p:cond delay="385"/>
                                          </p:stCondLst>
                                        </p:cTn>
                                        <p:tgtEl>
                                          <p:spTgt spid="5">
                                            <p:txEl>
                                              <p:pRg st="9" end="9"/>
                                            </p:txEl>
                                          </p:spTgt>
                                        </p:tgtEl>
                                      </p:cBhvr>
                                      <p:from x="200000" y="450000"/>
                                      <p:to x="100000" y="100000"/>
                                    </p:animScale>
                                    <p:set>
                                      <p:cBhvr>
                                        <p:cTn id="113" dur="385" fill="hold"/>
                                        <p:tgtEl>
                                          <p:spTgt spid="5">
                                            <p:txEl>
                                              <p:pRg st="9" end="9"/>
                                            </p:txEl>
                                          </p:spTgt>
                                        </p:tgtEl>
                                        <p:attrNameLst>
                                          <p:attrName>ppt_x</p:attrName>
                                        </p:attrNameLst>
                                      </p:cBhvr>
                                      <p:to>
                                        <p:strVal val="(0.5)"/>
                                      </p:to>
                                    </p:set>
                                    <p:anim from="(0.5)" to="(#ppt_x)" calcmode="lin" valueType="num">
                                      <p:cBhvr>
                                        <p:cTn id="114" dur="615" accel="100000" fill="hold">
                                          <p:stCondLst>
                                            <p:cond delay="385"/>
                                          </p:stCondLst>
                                        </p:cTn>
                                        <p:tgtEl>
                                          <p:spTgt spid="5">
                                            <p:txEl>
                                              <p:pRg st="9" end="9"/>
                                            </p:txEl>
                                          </p:spTgt>
                                        </p:tgtEl>
                                        <p:attrNameLst>
                                          <p:attrName>ppt_x</p:attrName>
                                        </p:attrNameLst>
                                      </p:cBhvr>
                                    </p:anim>
                                    <p:set>
                                      <p:cBhvr>
                                        <p:cTn id="115" dur="385" fill="hold"/>
                                        <p:tgtEl>
                                          <p:spTgt spid="5">
                                            <p:txEl>
                                              <p:pRg st="9" end="9"/>
                                            </p:txEl>
                                          </p:spTgt>
                                        </p:tgtEl>
                                        <p:attrNameLst>
                                          <p:attrName>ppt_y</p:attrName>
                                        </p:attrNameLst>
                                      </p:cBhvr>
                                      <p:to>
                                        <p:strVal val="(#ppt_y+0.4)"/>
                                      </p:to>
                                    </p:set>
                                    <p:anim from="(#ppt_y+0.4)" to="(#ppt_y)" calcmode="lin" valueType="num">
                                      <p:cBhvr>
                                        <p:cTn id="116" dur="615" accel="100000" fill="hold">
                                          <p:stCondLst>
                                            <p:cond delay="385"/>
                                          </p:stCondLst>
                                        </p:cTn>
                                        <p:tgtEl>
                                          <p:spTgt spid="5">
                                            <p:txEl>
                                              <p:pRg st="9" end="9"/>
                                            </p:txEl>
                                          </p:spTgt>
                                        </p:tgtEl>
                                        <p:attrNameLst>
                                          <p:attrName>ppt_y</p:attrName>
                                        </p:attrNameLst>
                                      </p:cBhvr>
                                    </p:anim>
                                  </p:childTnLst>
                                </p:cTn>
                              </p:par>
                            </p:childTnLst>
                          </p:cTn>
                        </p:par>
                      </p:childTnLst>
                    </p:cTn>
                  </p:par>
                  <p:par>
                    <p:cTn id="117" fill="hold">
                      <p:stCondLst>
                        <p:cond delay="indefinite"/>
                      </p:stCondLst>
                      <p:childTnLst>
                        <p:par>
                          <p:cTn id="118" fill="hold">
                            <p:stCondLst>
                              <p:cond delay="0"/>
                            </p:stCondLst>
                            <p:childTnLst>
                              <p:par>
                                <p:cTn id="119" presetID="51" presetClass="entr" presetSubtype="0" fill="hold" grpId="0" nodeType="clickEffect">
                                  <p:stCondLst>
                                    <p:cond delay="0"/>
                                  </p:stCondLst>
                                  <p:childTnLst>
                                    <p:set>
                                      <p:cBhvr>
                                        <p:cTn id="120" dur="1" fill="hold">
                                          <p:stCondLst>
                                            <p:cond delay="0"/>
                                          </p:stCondLst>
                                        </p:cTn>
                                        <p:tgtEl>
                                          <p:spTgt spid="5">
                                            <p:txEl>
                                              <p:pRg st="10" end="10"/>
                                            </p:txEl>
                                          </p:spTgt>
                                        </p:tgtEl>
                                        <p:attrNameLst>
                                          <p:attrName>style.visibility</p:attrName>
                                        </p:attrNameLst>
                                      </p:cBhvr>
                                      <p:to>
                                        <p:strVal val="visible"/>
                                      </p:to>
                                    </p:set>
                                    <p:animEffect transition="in" filter="fade">
                                      <p:cBhvr>
                                        <p:cTn id="121" dur="385" decel="100000"/>
                                        <p:tgtEl>
                                          <p:spTgt spid="5">
                                            <p:txEl>
                                              <p:pRg st="10" end="10"/>
                                            </p:txEl>
                                          </p:spTgt>
                                        </p:tgtEl>
                                      </p:cBhvr>
                                    </p:animEffect>
                                    <p:animScale>
                                      <p:cBhvr>
                                        <p:cTn id="122" dur="385" decel="100000"/>
                                        <p:tgtEl>
                                          <p:spTgt spid="5">
                                            <p:txEl>
                                              <p:pRg st="10" end="10"/>
                                            </p:txEl>
                                          </p:spTgt>
                                        </p:tgtEl>
                                      </p:cBhvr>
                                      <p:from x="10000" y="10000"/>
                                      <p:to x="200000" y="450000"/>
                                    </p:animScale>
                                    <p:animScale>
                                      <p:cBhvr>
                                        <p:cTn id="123" dur="615" accel="100000" fill="hold">
                                          <p:stCondLst>
                                            <p:cond delay="385"/>
                                          </p:stCondLst>
                                        </p:cTn>
                                        <p:tgtEl>
                                          <p:spTgt spid="5">
                                            <p:txEl>
                                              <p:pRg st="10" end="10"/>
                                            </p:txEl>
                                          </p:spTgt>
                                        </p:tgtEl>
                                      </p:cBhvr>
                                      <p:from x="200000" y="450000"/>
                                      <p:to x="100000" y="100000"/>
                                    </p:animScale>
                                    <p:set>
                                      <p:cBhvr>
                                        <p:cTn id="124" dur="385" fill="hold"/>
                                        <p:tgtEl>
                                          <p:spTgt spid="5">
                                            <p:txEl>
                                              <p:pRg st="10" end="10"/>
                                            </p:txEl>
                                          </p:spTgt>
                                        </p:tgtEl>
                                        <p:attrNameLst>
                                          <p:attrName>ppt_x</p:attrName>
                                        </p:attrNameLst>
                                      </p:cBhvr>
                                      <p:to>
                                        <p:strVal val="(0.5)"/>
                                      </p:to>
                                    </p:set>
                                    <p:anim from="(0.5)" to="(#ppt_x)" calcmode="lin" valueType="num">
                                      <p:cBhvr>
                                        <p:cTn id="125" dur="615" accel="100000" fill="hold">
                                          <p:stCondLst>
                                            <p:cond delay="385"/>
                                          </p:stCondLst>
                                        </p:cTn>
                                        <p:tgtEl>
                                          <p:spTgt spid="5">
                                            <p:txEl>
                                              <p:pRg st="10" end="10"/>
                                            </p:txEl>
                                          </p:spTgt>
                                        </p:tgtEl>
                                        <p:attrNameLst>
                                          <p:attrName>ppt_x</p:attrName>
                                        </p:attrNameLst>
                                      </p:cBhvr>
                                    </p:anim>
                                    <p:set>
                                      <p:cBhvr>
                                        <p:cTn id="126" dur="385" fill="hold"/>
                                        <p:tgtEl>
                                          <p:spTgt spid="5">
                                            <p:txEl>
                                              <p:pRg st="10" end="10"/>
                                            </p:txEl>
                                          </p:spTgt>
                                        </p:tgtEl>
                                        <p:attrNameLst>
                                          <p:attrName>ppt_y</p:attrName>
                                        </p:attrNameLst>
                                      </p:cBhvr>
                                      <p:to>
                                        <p:strVal val="(#ppt_y+0.4)"/>
                                      </p:to>
                                    </p:set>
                                    <p:anim from="(#ppt_y+0.4)" to="(#ppt_y)" calcmode="lin" valueType="num">
                                      <p:cBhvr>
                                        <p:cTn id="127" dur="615" accel="100000" fill="hold">
                                          <p:stCondLst>
                                            <p:cond delay="385"/>
                                          </p:stCondLst>
                                        </p:cTn>
                                        <p:tgtEl>
                                          <p:spTgt spid="5">
                                            <p:txEl>
                                              <p:pRg st="10" end="10"/>
                                            </p:txEl>
                                          </p:spTgt>
                                        </p:tgtEl>
                                        <p:attrNameLst>
                                          <p:attrName>ppt_y</p:attrName>
                                        </p:attrNameLst>
                                      </p:cBhvr>
                                    </p:anim>
                                  </p:childTnLst>
                                </p:cTn>
                              </p:par>
                            </p:childTnLst>
                          </p:cTn>
                        </p:par>
                      </p:childTnLst>
                    </p:cTn>
                  </p:par>
                  <p:par>
                    <p:cTn id="128" fill="hold">
                      <p:stCondLst>
                        <p:cond delay="indefinite"/>
                      </p:stCondLst>
                      <p:childTnLst>
                        <p:par>
                          <p:cTn id="129" fill="hold">
                            <p:stCondLst>
                              <p:cond delay="0"/>
                            </p:stCondLst>
                            <p:childTnLst>
                              <p:par>
                                <p:cTn id="130" presetID="51" presetClass="entr" presetSubtype="0" fill="hold" grpId="0" nodeType="clickEffect">
                                  <p:stCondLst>
                                    <p:cond delay="0"/>
                                  </p:stCondLst>
                                  <p:childTnLst>
                                    <p:set>
                                      <p:cBhvr>
                                        <p:cTn id="131" dur="1" fill="hold">
                                          <p:stCondLst>
                                            <p:cond delay="0"/>
                                          </p:stCondLst>
                                        </p:cTn>
                                        <p:tgtEl>
                                          <p:spTgt spid="5">
                                            <p:txEl>
                                              <p:pRg st="11" end="11"/>
                                            </p:txEl>
                                          </p:spTgt>
                                        </p:tgtEl>
                                        <p:attrNameLst>
                                          <p:attrName>style.visibility</p:attrName>
                                        </p:attrNameLst>
                                      </p:cBhvr>
                                      <p:to>
                                        <p:strVal val="visible"/>
                                      </p:to>
                                    </p:set>
                                    <p:animEffect transition="in" filter="fade">
                                      <p:cBhvr>
                                        <p:cTn id="132" dur="385" decel="100000"/>
                                        <p:tgtEl>
                                          <p:spTgt spid="5">
                                            <p:txEl>
                                              <p:pRg st="11" end="11"/>
                                            </p:txEl>
                                          </p:spTgt>
                                        </p:tgtEl>
                                      </p:cBhvr>
                                    </p:animEffect>
                                    <p:animScale>
                                      <p:cBhvr>
                                        <p:cTn id="133" dur="385" decel="100000"/>
                                        <p:tgtEl>
                                          <p:spTgt spid="5">
                                            <p:txEl>
                                              <p:pRg st="11" end="11"/>
                                            </p:txEl>
                                          </p:spTgt>
                                        </p:tgtEl>
                                      </p:cBhvr>
                                      <p:from x="10000" y="10000"/>
                                      <p:to x="200000" y="450000"/>
                                    </p:animScale>
                                    <p:animScale>
                                      <p:cBhvr>
                                        <p:cTn id="134" dur="615" accel="100000" fill="hold">
                                          <p:stCondLst>
                                            <p:cond delay="385"/>
                                          </p:stCondLst>
                                        </p:cTn>
                                        <p:tgtEl>
                                          <p:spTgt spid="5">
                                            <p:txEl>
                                              <p:pRg st="11" end="11"/>
                                            </p:txEl>
                                          </p:spTgt>
                                        </p:tgtEl>
                                      </p:cBhvr>
                                      <p:from x="200000" y="450000"/>
                                      <p:to x="100000" y="100000"/>
                                    </p:animScale>
                                    <p:set>
                                      <p:cBhvr>
                                        <p:cTn id="135" dur="385" fill="hold"/>
                                        <p:tgtEl>
                                          <p:spTgt spid="5">
                                            <p:txEl>
                                              <p:pRg st="11" end="11"/>
                                            </p:txEl>
                                          </p:spTgt>
                                        </p:tgtEl>
                                        <p:attrNameLst>
                                          <p:attrName>ppt_x</p:attrName>
                                        </p:attrNameLst>
                                      </p:cBhvr>
                                      <p:to>
                                        <p:strVal val="(0.5)"/>
                                      </p:to>
                                    </p:set>
                                    <p:anim from="(0.5)" to="(#ppt_x)" calcmode="lin" valueType="num">
                                      <p:cBhvr>
                                        <p:cTn id="136" dur="615" accel="100000" fill="hold">
                                          <p:stCondLst>
                                            <p:cond delay="385"/>
                                          </p:stCondLst>
                                        </p:cTn>
                                        <p:tgtEl>
                                          <p:spTgt spid="5">
                                            <p:txEl>
                                              <p:pRg st="11" end="11"/>
                                            </p:txEl>
                                          </p:spTgt>
                                        </p:tgtEl>
                                        <p:attrNameLst>
                                          <p:attrName>ppt_x</p:attrName>
                                        </p:attrNameLst>
                                      </p:cBhvr>
                                    </p:anim>
                                    <p:set>
                                      <p:cBhvr>
                                        <p:cTn id="137" dur="385" fill="hold"/>
                                        <p:tgtEl>
                                          <p:spTgt spid="5">
                                            <p:txEl>
                                              <p:pRg st="11" end="11"/>
                                            </p:txEl>
                                          </p:spTgt>
                                        </p:tgtEl>
                                        <p:attrNameLst>
                                          <p:attrName>ppt_y</p:attrName>
                                        </p:attrNameLst>
                                      </p:cBhvr>
                                      <p:to>
                                        <p:strVal val="(#ppt_y+0.4)"/>
                                      </p:to>
                                    </p:set>
                                    <p:anim from="(#ppt_y+0.4)" to="(#ppt_y)" calcmode="lin" valueType="num">
                                      <p:cBhvr>
                                        <p:cTn id="138" dur="615" accel="100000" fill="hold">
                                          <p:stCondLst>
                                            <p:cond delay="385"/>
                                          </p:stCondLst>
                                        </p:cTn>
                                        <p:tgtEl>
                                          <p:spTgt spid="5">
                                            <p:txEl>
                                              <p:pRg st="11" end="11"/>
                                            </p:txEl>
                                          </p:spTgt>
                                        </p:tgtEl>
                                        <p:attrNameLst>
                                          <p:attrName>ppt_y</p:attrName>
                                        </p:attrNameLst>
                                      </p:cBhvr>
                                    </p:anim>
                                  </p:childTnLst>
                                </p:cTn>
                              </p:par>
                            </p:childTnLst>
                          </p:cTn>
                        </p:par>
                      </p:childTnLst>
                    </p:cTn>
                  </p:par>
                  <p:par>
                    <p:cTn id="139" fill="hold">
                      <p:stCondLst>
                        <p:cond delay="indefinite"/>
                      </p:stCondLst>
                      <p:childTnLst>
                        <p:par>
                          <p:cTn id="140" fill="hold">
                            <p:stCondLst>
                              <p:cond delay="0"/>
                            </p:stCondLst>
                            <p:childTnLst>
                              <p:par>
                                <p:cTn id="141" presetID="52" presetClass="entr" presetSubtype="0" fill="hold" grpId="0" nodeType="clickEffect">
                                  <p:stCondLst>
                                    <p:cond delay="0"/>
                                  </p:stCondLst>
                                  <p:childTnLst>
                                    <p:set>
                                      <p:cBhvr>
                                        <p:cTn id="142" dur="1" fill="hold">
                                          <p:stCondLst>
                                            <p:cond delay="0"/>
                                          </p:stCondLst>
                                        </p:cTn>
                                        <p:tgtEl>
                                          <p:spTgt spid="6">
                                            <p:txEl>
                                              <p:pRg st="0" end="0"/>
                                            </p:txEl>
                                          </p:spTgt>
                                        </p:tgtEl>
                                        <p:attrNameLst>
                                          <p:attrName>style.visibility</p:attrName>
                                        </p:attrNameLst>
                                      </p:cBhvr>
                                      <p:to>
                                        <p:strVal val="visible"/>
                                      </p:to>
                                    </p:set>
                                    <p:animScale>
                                      <p:cBhvr>
                                        <p:cTn id="143"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4" dur="1000" decel="50000" fill="hold">
                                          <p:stCondLst>
                                            <p:cond delay="0"/>
                                          </p:stCondLst>
                                        </p:cTn>
                                        <p:tgtEl>
                                          <p:spTgt spid="6">
                                            <p:txEl>
                                              <p:pRg st="0" end="0"/>
                                            </p:txEl>
                                          </p:spTgt>
                                        </p:tgtEl>
                                        <p:attrNameLst>
                                          <p:attrName>ppt_x</p:attrName>
                                          <p:attrName>ppt_y</p:attrName>
                                        </p:attrNameLst>
                                      </p:cBhvr>
                                    </p:animMotion>
                                    <p:animEffect transition="in" filter="fade">
                                      <p:cBhvr>
                                        <p:cTn id="145" dur="1000"/>
                                        <p:tgtEl>
                                          <p:spTgt spid="6">
                                            <p:txEl>
                                              <p:pRg st="0" end="0"/>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52" presetClass="entr" presetSubtype="0" fill="hold" grpId="0" nodeType="clickEffect">
                                  <p:stCondLst>
                                    <p:cond delay="0"/>
                                  </p:stCondLst>
                                  <p:childTnLst>
                                    <p:set>
                                      <p:cBhvr>
                                        <p:cTn id="149" dur="1" fill="hold">
                                          <p:stCondLst>
                                            <p:cond delay="0"/>
                                          </p:stCondLst>
                                        </p:cTn>
                                        <p:tgtEl>
                                          <p:spTgt spid="6">
                                            <p:txEl>
                                              <p:pRg st="1" end="1"/>
                                            </p:txEl>
                                          </p:spTgt>
                                        </p:tgtEl>
                                        <p:attrNameLst>
                                          <p:attrName>style.visibility</p:attrName>
                                        </p:attrNameLst>
                                      </p:cBhvr>
                                      <p:to>
                                        <p:strVal val="visible"/>
                                      </p:to>
                                    </p:set>
                                    <p:animScale>
                                      <p:cBhvr>
                                        <p:cTn id="150"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1" dur="1000" decel="50000" fill="hold">
                                          <p:stCondLst>
                                            <p:cond delay="0"/>
                                          </p:stCondLst>
                                        </p:cTn>
                                        <p:tgtEl>
                                          <p:spTgt spid="6">
                                            <p:txEl>
                                              <p:pRg st="1" end="1"/>
                                            </p:txEl>
                                          </p:spTgt>
                                        </p:tgtEl>
                                        <p:attrNameLst>
                                          <p:attrName>ppt_x</p:attrName>
                                          <p:attrName>ppt_y</p:attrName>
                                        </p:attrNameLst>
                                      </p:cBhvr>
                                    </p:animMotion>
                                    <p:animEffect transition="in" filter="fade">
                                      <p:cBhvr>
                                        <p:cTn id="152" dur="1000"/>
                                        <p:tgtEl>
                                          <p:spTgt spid="6">
                                            <p:txEl>
                                              <p:pRg st="1" end="1"/>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52" presetClass="entr" presetSubtype="0" fill="hold" grpId="0" nodeType="clickEffect">
                                  <p:stCondLst>
                                    <p:cond delay="0"/>
                                  </p:stCondLst>
                                  <p:childTnLst>
                                    <p:set>
                                      <p:cBhvr>
                                        <p:cTn id="156" dur="1" fill="hold">
                                          <p:stCondLst>
                                            <p:cond delay="0"/>
                                          </p:stCondLst>
                                        </p:cTn>
                                        <p:tgtEl>
                                          <p:spTgt spid="6">
                                            <p:txEl>
                                              <p:pRg st="2" end="2"/>
                                            </p:txEl>
                                          </p:spTgt>
                                        </p:tgtEl>
                                        <p:attrNameLst>
                                          <p:attrName>style.visibility</p:attrName>
                                        </p:attrNameLst>
                                      </p:cBhvr>
                                      <p:to>
                                        <p:strVal val="visible"/>
                                      </p:to>
                                    </p:set>
                                    <p:animScale>
                                      <p:cBhvr>
                                        <p:cTn id="157"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8" dur="1000" decel="50000" fill="hold">
                                          <p:stCondLst>
                                            <p:cond delay="0"/>
                                          </p:stCondLst>
                                        </p:cTn>
                                        <p:tgtEl>
                                          <p:spTgt spid="6">
                                            <p:txEl>
                                              <p:pRg st="2" end="2"/>
                                            </p:txEl>
                                          </p:spTgt>
                                        </p:tgtEl>
                                        <p:attrNameLst>
                                          <p:attrName>ppt_x</p:attrName>
                                          <p:attrName>ppt_y</p:attrName>
                                        </p:attrNameLst>
                                      </p:cBhvr>
                                    </p:animMotion>
                                    <p:animEffect transition="in" filter="fade">
                                      <p:cBhvr>
                                        <p:cTn id="159" dur="1000"/>
                                        <p:tgtEl>
                                          <p:spTgt spid="6">
                                            <p:txEl>
                                              <p:pRg st="2" end="2"/>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52" presetClass="entr" presetSubtype="0" fill="hold" grpId="0" nodeType="clickEffect">
                                  <p:stCondLst>
                                    <p:cond delay="0"/>
                                  </p:stCondLst>
                                  <p:childTnLst>
                                    <p:set>
                                      <p:cBhvr>
                                        <p:cTn id="163" dur="1" fill="hold">
                                          <p:stCondLst>
                                            <p:cond delay="0"/>
                                          </p:stCondLst>
                                        </p:cTn>
                                        <p:tgtEl>
                                          <p:spTgt spid="6">
                                            <p:txEl>
                                              <p:pRg st="3" end="3"/>
                                            </p:txEl>
                                          </p:spTgt>
                                        </p:tgtEl>
                                        <p:attrNameLst>
                                          <p:attrName>style.visibility</p:attrName>
                                        </p:attrNameLst>
                                      </p:cBhvr>
                                      <p:to>
                                        <p:strVal val="visible"/>
                                      </p:to>
                                    </p:set>
                                    <p:animScale>
                                      <p:cBhvr>
                                        <p:cTn id="164"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5" dur="1000" decel="50000" fill="hold">
                                          <p:stCondLst>
                                            <p:cond delay="0"/>
                                          </p:stCondLst>
                                        </p:cTn>
                                        <p:tgtEl>
                                          <p:spTgt spid="6">
                                            <p:txEl>
                                              <p:pRg st="3" end="3"/>
                                            </p:txEl>
                                          </p:spTgt>
                                        </p:tgtEl>
                                        <p:attrNameLst>
                                          <p:attrName>ppt_x</p:attrName>
                                          <p:attrName>ppt_y</p:attrName>
                                        </p:attrNameLst>
                                      </p:cBhvr>
                                    </p:animMotion>
                                    <p:animEffect transition="in" filter="fade">
                                      <p:cBhvr>
                                        <p:cTn id="166" dur="1000"/>
                                        <p:tgtEl>
                                          <p:spTgt spid="6">
                                            <p:txEl>
                                              <p:pRg st="3" end="3"/>
                                            </p:txEl>
                                          </p:spTgt>
                                        </p:tgtEl>
                                      </p:cBhvr>
                                    </p:animEffect>
                                  </p:childTnLst>
                                </p:cTn>
                              </p:par>
                            </p:childTnLst>
                          </p:cTn>
                        </p:par>
                      </p:childTnLst>
                    </p:cTn>
                  </p:par>
                  <p:par>
                    <p:cTn id="167" fill="hold">
                      <p:stCondLst>
                        <p:cond delay="indefinite"/>
                      </p:stCondLst>
                      <p:childTnLst>
                        <p:par>
                          <p:cTn id="168" fill="hold">
                            <p:stCondLst>
                              <p:cond delay="0"/>
                            </p:stCondLst>
                            <p:childTnLst>
                              <p:par>
                                <p:cTn id="169" presetID="52" presetClass="entr" presetSubtype="0" fill="hold" grpId="0" nodeType="clickEffect">
                                  <p:stCondLst>
                                    <p:cond delay="0"/>
                                  </p:stCondLst>
                                  <p:childTnLst>
                                    <p:set>
                                      <p:cBhvr>
                                        <p:cTn id="170" dur="1" fill="hold">
                                          <p:stCondLst>
                                            <p:cond delay="0"/>
                                          </p:stCondLst>
                                        </p:cTn>
                                        <p:tgtEl>
                                          <p:spTgt spid="6">
                                            <p:txEl>
                                              <p:pRg st="4" end="4"/>
                                            </p:txEl>
                                          </p:spTgt>
                                        </p:tgtEl>
                                        <p:attrNameLst>
                                          <p:attrName>style.visibility</p:attrName>
                                        </p:attrNameLst>
                                      </p:cBhvr>
                                      <p:to>
                                        <p:strVal val="visible"/>
                                      </p:to>
                                    </p:set>
                                    <p:animScale>
                                      <p:cBhvr>
                                        <p:cTn id="171"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2" dur="1000" decel="50000" fill="hold">
                                          <p:stCondLst>
                                            <p:cond delay="0"/>
                                          </p:stCondLst>
                                        </p:cTn>
                                        <p:tgtEl>
                                          <p:spTgt spid="6">
                                            <p:txEl>
                                              <p:pRg st="4" end="4"/>
                                            </p:txEl>
                                          </p:spTgt>
                                        </p:tgtEl>
                                        <p:attrNameLst>
                                          <p:attrName>ppt_x</p:attrName>
                                          <p:attrName>ppt_y</p:attrName>
                                        </p:attrNameLst>
                                      </p:cBhvr>
                                    </p:animMotion>
                                    <p:animEffect transition="in" filter="fade">
                                      <p:cBhvr>
                                        <p:cTn id="173" dur="1000"/>
                                        <p:tgtEl>
                                          <p:spTgt spid="6">
                                            <p:txEl>
                                              <p:pRg st="4" end="4"/>
                                            </p:txEl>
                                          </p:spTgt>
                                        </p:tgtEl>
                                      </p:cBhvr>
                                    </p:animEffect>
                                  </p:childTnLst>
                                </p:cTn>
                              </p:par>
                            </p:childTnLst>
                          </p:cTn>
                        </p:par>
                      </p:childTnLst>
                    </p:cTn>
                  </p:par>
                  <p:par>
                    <p:cTn id="174" fill="hold">
                      <p:stCondLst>
                        <p:cond delay="indefinite"/>
                      </p:stCondLst>
                      <p:childTnLst>
                        <p:par>
                          <p:cTn id="175" fill="hold">
                            <p:stCondLst>
                              <p:cond delay="0"/>
                            </p:stCondLst>
                            <p:childTnLst>
                              <p:par>
                                <p:cTn id="176" presetID="52" presetClass="entr" presetSubtype="0" fill="hold" grpId="0" nodeType="clickEffect">
                                  <p:stCondLst>
                                    <p:cond delay="0"/>
                                  </p:stCondLst>
                                  <p:childTnLst>
                                    <p:set>
                                      <p:cBhvr>
                                        <p:cTn id="177" dur="1" fill="hold">
                                          <p:stCondLst>
                                            <p:cond delay="0"/>
                                          </p:stCondLst>
                                        </p:cTn>
                                        <p:tgtEl>
                                          <p:spTgt spid="6">
                                            <p:txEl>
                                              <p:pRg st="5" end="5"/>
                                            </p:txEl>
                                          </p:spTgt>
                                        </p:tgtEl>
                                        <p:attrNameLst>
                                          <p:attrName>style.visibility</p:attrName>
                                        </p:attrNameLst>
                                      </p:cBhvr>
                                      <p:to>
                                        <p:strVal val="visible"/>
                                      </p:to>
                                    </p:set>
                                    <p:animScale>
                                      <p:cBhvr>
                                        <p:cTn id="178"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9" dur="1000" decel="50000" fill="hold">
                                          <p:stCondLst>
                                            <p:cond delay="0"/>
                                          </p:stCondLst>
                                        </p:cTn>
                                        <p:tgtEl>
                                          <p:spTgt spid="6">
                                            <p:txEl>
                                              <p:pRg st="5" end="5"/>
                                            </p:txEl>
                                          </p:spTgt>
                                        </p:tgtEl>
                                        <p:attrNameLst>
                                          <p:attrName>ppt_x</p:attrName>
                                          <p:attrName>ppt_y</p:attrName>
                                        </p:attrNameLst>
                                      </p:cBhvr>
                                    </p:animMotion>
                                    <p:animEffect transition="in" filter="fade">
                                      <p:cBhvr>
                                        <p:cTn id="180" dur="1000"/>
                                        <p:tgtEl>
                                          <p:spTgt spid="6">
                                            <p:txEl>
                                              <p:pRg st="5" end="5"/>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52" presetClass="entr" presetSubtype="0" fill="hold" grpId="0" nodeType="clickEffect">
                                  <p:stCondLst>
                                    <p:cond delay="0"/>
                                  </p:stCondLst>
                                  <p:childTnLst>
                                    <p:set>
                                      <p:cBhvr>
                                        <p:cTn id="184" dur="1" fill="hold">
                                          <p:stCondLst>
                                            <p:cond delay="0"/>
                                          </p:stCondLst>
                                        </p:cTn>
                                        <p:tgtEl>
                                          <p:spTgt spid="6">
                                            <p:txEl>
                                              <p:pRg st="6" end="6"/>
                                            </p:txEl>
                                          </p:spTgt>
                                        </p:tgtEl>
                                        <p:attrNameLst>
                                          <p:attrName>style.visibility</p:attrName>
                                        </p:attrNameLst>
                                      </p:cBhvr>
                                      <p:to>
                                        <p:strVal val="visible"/>
                                      </p:to>
                                    </p:set>
                                    <p:animScale>
                                      <p:cBhvr>
                                        <p:cTn id="185"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6" dur="1000" decel="50000" fill="hold">
                                          <p:stCondLst>
                                            <p:cond delay="0"/>
                                          </p:stCondLst>
                                        </p:cTn>
                                        <p:tgtEl>
                                          <p:spTgt spid="6">
                                            <p:txEl>
                                              <p:pRg st="6" end="6"/>
                                            </p:txEl>
                                          </p:spTgt>
                                        </p:tgtEl>
                                        <p:attrNameLst>
                                          <p:attrName>ppt_x</p:attrName>
                                          <p:attrName>ppt_y</p:attrName>
                                        </p:attrNameLst>
                                      </p:cBhvr>
                                    </p:animMotion>
                                    <p:animEffect transition="in" filter="fade">
                                      <p:cBhvr>
                                        <p:cTn id="187" dur="1000"/>
                                        <p:tgtEl>
                                          <p:spTgt spid="6">
                                            <p:txEl>
                                              <p:pRg st="6" end="6"/>
                                            </p:txEl>
                                          </p:spTgt>
                                        </p:tgtEl>
                                      </p:cBhvr>
                                    </p:animEffect>
                                  </p:childTnLst>
                                </p:cTn>
                              </p:par>
                            </p:childTnLst>
                          </p:cTn>
                        </p:par>
                      </p:childTnLst>
                    </p:cTn>
                  </p:par>
                  <p:par>
                    <p:cTn id="188" fill="hold">
                      <p:stCondLst>
                        <p:cond delay="indefinite"/>
                      </p:stCondLst>
                      <p:childTnLst>
                        <p:par>
                          <p:cTn id="189" fill="hold">
                            <p:stCondLst>
                              <p:cond delay="0"/>
                            </p:stCondLst>
                            <p:childTnLst>
                              <p:par>
                                <p:cTn id="190" presetID="52" presetClass="entr" presetSubtype="0" fill="hold" grpId="0" nodeType="clickEffect">
                                  <p:stCondLst>
                                    <p:cond delay="0"/>
                                  </p:stCondLst>
                                  <p:childTnLst>
                                    <p:set>
                                      <p:cBhvr>
                                        <p:cTn id="191" dur="1" fill="hold">
                                          <p:stCondLst>
                                            <p:cond delay="0"/>
                                          </p:stCondLst>
                                        </p:cTn>
                                        <p:tgtEl>
                                          <p:spTgt spid="6">
                                            <p:txEl>
                                              <p:pRg st="7" end="7"/>
                                            </p:txEl>
                                          </p:spTgt>
                                        </p:tgtEl>
                                        <p:attrNameLst>
                                          <p:attrName>style.visibility</p:attrName>
                                        </p:attrNameLst>
                                      </p:cBhvr>
                                      <p:to>
                                        <p:strVal val="visible"/>
                                      </p:to>
                                    </p:set>
                                    <p:animScale>
                                      <p:cBhvr>
                                        <p:cTn id="192"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3" dur="1000" decel="50000" fill="hold">
                                          <p:stCondLst>
                                            <p:cond delay="0"/>
                                          </p:stCondLst>
                                        </p:cTn>
                                        <p:tgtEl>
                                          <p:spTgt spid="6">
                                            <p:txEl>
                                              <p:pRg st="7" end="7"/>
                                            </p:txEl>
                                          </p:spTgt>
                                        </p:tgtEl>
                                        <p:attrNameLst>
                                          <p:attrName>ppt_x</p:attrName>
                                          <p:attrName>ppt_y</p:attrName>
                                        </p:attrNameLst>
                                      </p:cBhvr>
                                    </p:animMotion>
                                    <p:animEffect transition="in" filter="fade">
                                      <p:cBhvr>
                                        <p:cTn id="194" dur="1000"/>
                                        <p:tgtEl>
                                          <p:spTgt spid="6">
                                            <p:txEl>
                                              <p:pRg st="7" end="7"/>
                                            </p:txEl>
                                          </p:spTgt>
                                        </p:tgtEl>
                                      </p:cBhvr>
                                    </p:animEffect>
                                  </p:childTnLst>
                                </p:cTn>
                              </p:par>
                            </p:childTnLst>
                          </p:cTn>
                        </p:par>
                      </p:childTnLst>
                    </p:cTn>
                  </p:par>
                  <p:par>
                    <p:cTn id="195" fill="hold">
                      <p:stCondLst>
                        <p:cond delay="indefinite"/>
                      </p:stCondLst>
                      <p:childTnLst>
                        <p:par>
                          <p:cTn id="196" fill="hold">
                            <p:stCondLst>
                              <p:cond delay="0"/>
                            </p:stCondLst>
                            <p:childTnLst>
                              <p:par>
                                <p:cTn id="197" presetID="52" presetClass="entr" presetSubtype="0" fill="hold" grpId="0" nodeType="clickEffect">
                                  <p:stCondLst>
                                    <p:cond delay="0"/>
                                  </p:stCondLst>
                                  <p:childTnLst>
                                    <p:set>
                                      <p:cBhvr>
                                        <p:cTn id="198" dur="1" fill="hold">
                                          <p:stCondLst>
                                            <p:cond delay="0"/>
                                          </p:stCondLst>
                                        </p:cTn>
                                        <p:tgtEl>
                                          <p:spTgt spid="6">
                                            <p:txEl>
                                              <p:pRg st="8" end="8"/>
                                            </p:txEl>
                                          </p:spTgt>
                                        </p:tgtEl>
                                        <p:attrNameLst>
                                          <p:attrName>style.visibility</p:attrName>
                                        </p:attrNameLst>
                                      </p:cBhvr>
                                      <p:to>
                                        <p:strVal val="visible"/>
                                      </p:to>
                                    </p:set>
                                    <p:animScale>
                                      <p:cBhvr>
                                        <p:cTn id="199" dur="1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0" dur="1000" decel="50000" fill="hold">
                                          <p:stCondLst>
                                            <p:cond delay="0"/>
                                          </p:stCondLst>
                                        </p:cTn>
                                        <p:tgtEl>
                                          <p:spTgt spid="6">
                                            <p:txEl>
                                              <p:pRg st="8" end="8"/>
                                            </p:txEl>
                                          </p:spTgt>
                                        </p:tgtEl>
                                        <p:attrNameLst>
                                          <p:attrName>ppt_x</p:attrName>
                                          <p:attrName>ppt_y</p:attrName>
                                        </p:attrNameLst>
                                      </p:cBhvr>
                                    </p:animMotion>
                                    <p:animEffect transition="in" filter="fade">
                                      <p:cBhvr>
                                        <p:cTn id="201"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49" name="Picture 3"/>
          <p:cNvPicPr>
            <a:picLocks noChangeAspect="1" noChangeArrowheads="1"/>
          </p:cNvPicPr>
          <p:nvPr/>
        </p:nvPicPr>
        <p:blipFill>
          <a:blip r:embed="rId2" cstate="print"/>
          <a:srcRect/>
          <a:stretch>
            <a:fillRect/>
          </a:stretch>
        </p:blipFill>
        <p:spPr bwMode="auto">
          <a:xfrm>
            <a:off x="1524000" y="1530764"/>
            <a:ext cx="6019800" cy="4956824"/>
          </a:xfrm>
          <a:prstGeom prst="rect">
            <a:avLst/>
          </a:prstGeom>
          <a:noFill/>
        </p:spPr>
      </p:pic>
      <p:sp>
        <p:nvSpPr>
          <p:cNvPr id="2051" name="Rectangle 3"/>
          <p:cNvSpPr>
            <a:spLocks noChangeArrowheads="1"/>
          </p:cNvSpPr>
          <p:nvPr/>
        </p:nvSpPr>
        <p:spPr bwMode="auto">
          <a:xfrm>
            <a:off x="784785" y="102513"/>
            <a:ext cx="7090403"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كتابة التعليمات حسب قواعد اللغة وذلك بالنقر المزدوج على </a:t>
            </a:r>
          </a:p>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أزرار الأمر (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Commands</a:t>
            </a: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 فيظهر معالج البرمجة فنكتب</a:t>
            </a:r>
          </a:p>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الجمل البرمجية اللازمة لتنفيذ المطلوب كما في الشكل التالي:</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Date Placeholder 4"/>
          <p:cNvSpPr>
            <a:spLocks noGrp="1"/>
          </p:cNvSpPr>
          <p:nvPr>
            <p:ph type="dt" sz="half" idx="10"/>
          </p:nvPr>
        </p:nvSpPr>
        <p:spPr/>
        <p:txBody>
          <a:bodyPr/>
          <a:lstStyle/>
          <a:p>
            <a:fld id="{F5261F15-95A8-4CAD-89EA-7C9E830FBC5A}" type="datetime1">
              <a:rPr lang="en-US" smtClean="0"/>
              <a:pPr/>
              <a:t>01-Jun-11</a:t>
            </a:fld>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Scale>
                                      <p:cBhvr>
                                        <p:cTn id="7" dur="2000" decel="50000" fill="hold">
                                          <p:stCondLst>
                                            <p:cond delay="0"/>
                                          </p:stCondLst>
                                        </p:cTn>
                                        <p:tgtEl>
                                          <p:spTgt spid="205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051">
                                            <p:txEl>
                                              <p:pRg st="0" end="0"/>
                                            </p:txEl>
                                          </p:spTgt>
                                        </p:tgtEl>
                                        <p:attrNameLst>
                                          <p:attrName>ppt_x</p:attrName>
                                          <p:attrName>ppt_y</p:attrName>
                                        </p:attrNameLst>
                                      </p:cBhvr>
                                    </p:animMotion>
                                    <p:animEffect transition="in" filter="fade">
                                      <p:cBhvr>
                                        <p:cTn id="9" dur="2000"/>
                                        <p:tgtEl>
                                          <p:spTgt spid="20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2051">
                                            <p:txEl>
                                              <p:pRg st="1" end="1"/>
                                            </p:txEl>
                                          </p:spTgt>
                                        </p:tgtEl>
                                        <p:attrNameLst>
                                          <p:attrName>style.visibility</p:attrName>
                                        </p:attrNameLst>
                                      </p:cBhvr>
                                      <p:to>
                                        <p:strVal val="visible"/>
                                      </p:to>
                                    </p:set>
                                    <p:animScale>
                                      <p:cBhvr>
                                        <p:cTn id="14" dur="2000" decel="50000" fill="hold">
                                          <p:stCondLst>
                                            <p:cond delay="0"/>
                                          </p:stCondLst>
                                        </p:cTn>
                                        <p:tgtEl>
                                          <p:spTgt spid="205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2051">
                                            <p:txEl>
                                              <p:pRg st="1" end="1"/>
                                            </p:txEl>
                                          </p:spTgt>
                                        </p:tgtEl>
                                        <p:attrNameLst>
                                          <p:attrName>ppt_x</p:attrName>
                                          <p:attrName>ppt_y</p:attrName>
                                        </p:attrNameLst>
                                      </p:cBhvr>
                                    </p:animMotion>
                                    <p:animEffect transition="in" filter="fade">
                                      <p:cBhvr>
                                        <p:cTn id="16" dur="2000"/>
                                        <p:tgtEl>
                                          <p:spTgt spid="205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2051">
                                            <p:txEl>
                                              <p:pRg st="2" end="2"/>
                                            </p:txEl>
                                          </p:spTgt>
                                        </p:tgtEl>
                                        <p:attrNameLst>
                                          <p:attrName>style.visibility</p:attrName>
                                        </p:attrNameLst>
                                      </p:cBhvr>
                                      <p:to>
                                        <p:strVal val="visible"/>
                                      </p:to>
                                    </p:set>
                                    <p:animScale>
                                      <p:cBhvr>
                                        <p:cTn id="21" dur="2000" decel="50000" fill="hold">
                                          <p:stCondLst>
                                            <p:cond delay="0"/>
                                          </p:stCondLst>
                                        </p:cTn>
                                        <p:tgtEl>
                                          <p:spTgt spid="205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2000" decel="50000" fill="hold">
                                          <p:stCondLst>
                                            <p:cond delay="0"/>
                                          </p:stCondLst>
                                        </p:cTn>
                                        <p:tgtEl>
                                          <p:spTgt spid="2051">
                                            <p:txEl>
                                              <p:pRg st="2" end="2"/>
                                            </p:txEl>
                                          </p:spTgt>
                                        </p:tgtEl>
                                        <p:attrNameLst>
                                          <p:attrName>ppt_x</p:attrName>
                                          <p:attrName>ppt_y</p:attrName>
                                        </p:attrNameLst>
                                      </p:cBhvr>
                                    </p:animMotion>
                                    <p:animEffect transition="in" filter="fade">
                                      <p:cBhvr>
                                        <p:cTn id="23" dur="2000"/>
                                        <p:tgtEl>
                                          <p:spTgt spid="205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21600000">
                                      <p:cBhvr>
                                        <p:cTn id="27" dur="2000" fill="hold"/>
                                        <p:tgtEl>
                                          <p:spTgt spid="20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rot="21022368">
            <a:off x="502238" y="4108382"/>
            <a:ext cx="8305800" cy="2149341"/>
          </a:xfrm>
        </p:spPr>
        <p:txBody>
          <a:bodyPr/>
          <a:lstStyle/>
          <a:p>
            <a:pPr rtl="1"/>
            <a:r>
              <a:rPr lang="ar-SA" sz="7200" b="1" dirty="0" smtClean="0">
                <a:solidFill>
                  <a:schemeClr val="bg1"/>
                </a:solidFill>
              </a:rPr>
              <a:t>هيا بنا إلى الوحدة الثالثة</a:t>
            </a:r>
          </a:p>
          <a:p>
            <a:pPr rtl="1"/>
            <a:r>
              <a:rPr lang="ar-SA" sz="7200" b="1" dirty="0" smtClean="0">
                <a:solidFill>
                  <a:schemeClr val="tx1"/>
                </a:solidFill>
                <a:sym typeface="Wingdings" pitchFamily="2" charset="2"/>
              </a:rPr>
              <a:t></a:t>
            </a:r>
            <a:endParaRPr lang="ar-SA" sz="7200" b="1" dirty="0" smtClean="0">
              <a:solidFill>
                <a:schemeClr val="tx1"/>
              </a:solidFill>
            </a:endParaRPr>
          </a:p>
        </p:txBody>
      </p:sp>
      <p:sp>
        <p:nvSpPr>
          <p:cNvPr id="3" name="Title 2"/>
          <p:cNvSpPr>
            <a:spLocks noGrp="1"/>
          </p:cNvSpPr>
          <p:nvPr>
            <p:ph type="ctrTitle"/>
          </p:nvPr>
        </p:nvSpPr>
        <p:spPr>
          <a:xfrm>
            <a:off x="228600" y="762000"/>
            <a:ext cx="8534400" cy="2348132"/>
          </a:xfrm>
        </p:spPr>
        <p:txBody>
          <a:bodyPr/>
          <a:lstStyle/>
          <a:p>
            <a:pPr rtl="1"/>
            <a:r>
              <a:rPr lang="ar-SA" sz="7200" b="1" dirty="0" smtClean="0"/>
              <a:t> نهاية الوحدة الثانية</a:t>
            </a:r>
            <a:br>
              <a:rPr lang="ar-SA" sz="7200" b="1" dirty="0" smtClean="0"/>
            </a:br>
            <a:r>
              <a:rPr lang="ar-SA" sz="7200" b="1" dirty="0" smtClean="0"/>
              <a:t> </a:t>
            </a:r>
            <a:r>
              <a:rPr lang="ar-SA" sz="7200" b="1" dirty="0" smtClean="0">
                <a:solidFill>
                  <a:schemeClr val="accent4">
                    <a:lumMod val="75000"/>
                  </a:schemeClr>
                </a:solidFill>
                <a:sym typeface="Wingdings" pitchFamily="2" charset="2"/>
              </a:rPr>
              <a:t></a:t>
            </a:r>
            <a:endParaRPr lang="en-US" sz="7200" b="1" dirty="0"/>
          </a:p>
        </p:txBody>
      </p:sp>
      <p:sp>
        <p:nvSpPr>
          <p:cNvPr id="4" name="Date Placeholder 3"/>
          <p:cNvSpPr>
            <a:spLocks noGrp="1"/>
          </p:cNvSpPr>
          <p:nvPr>
            <p:ph type="dt" sz="half" idx="10"/>
          </p:nvPr>
        </p:nvSpPr>
        <p:spPr/>
        <p:txBody>
          <a:bodyPr/>
          <a:lstStyle/>
          <a:p>
            <a:fld id="{B91EF50A-28C7-4A80-90AB-D2AD8DC0F186}" type="datetime1">
              <a:rPr lang="en-US" smtClean="0"/>
              <a:pPr/>
              <a:t>01-Jun-11</a:t>
            </a:fld>
            <a:endParaRPr lang="en-US"/>
          </a:p>
        </p:txBody>
      </p:sp>
      <p:sp>
        <p:nvSpPr>
          <p:cNvPr id="5" name="Slide Number Placeholder 4"/>
          <p:cNvSpPr>
            <a:spLocks noGrp="1"/>
          </p:cNvSpPr>
          <p:nvPr>
            <p:ph type="sldNum" sz="quarter" idx="11"/>
          </p:nvPr>
        </p:nvSpPr>
        <p:spPr/>
        <p:txBody>
          <a:bodyPr/>
          <a:lstStyle/>
          <a:p>
            <a:fld id="{728405A0-CC59-470C-873B-679805DFC862}" type="slidenum">
              <a:rPr lang="en-US" smtClean="0"/>
              <a:pPr/>
              <a:t>60</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xit" presetSubtype="10" fill="hold" grpId="1" nodeType="clickEffect">
                                  <p:stCondLst>
                                    <p:cond delay="0"/>
                                  </p:stCondLst>
                                  <p:childTnLst>
                                    <p:anim calcmode="lin" valueType="num">
                                      <p:cBhvr>
                                        <p:cTn id="6" dur="5000"/>
                                        <p:tgtEl>
                                          <p:spTgt spid="3"/>
                                        </p:tgtEl>
                                        <p:attrNameLst>
                                          <p:attrName>ppt_h</p:attrName>
                                        </p:attrNameLst>
                                      </p:cBhvr>
                                      <p:tavLst>
                                        <p:tav tm="0">
                                          <p:val>
                                            <p:strVal val="ppt_h"/>
                                          </p:val>
                                        </p:tav>
                                        <p:tav tm="100000">
                                          <p:val>
                                            <p:strVal val="ppt_h"/>
                                          </p:val>
                                        </p:tav>
                                      </p:tavLst>
                                    </p:anim>
                                    <p:anim calcmode="lin" valueType="num">
                                      <p:cBhvr>
                                        <p:cTn id="7" dur="5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12" dur="2000" fill="hold"/>
                                        <p:tgtEl>
                                          <p:spTgt spid="2">
                                            <p:txEl>
                                              <p:pRg st="0" end="0"/>
                                            </p:txEl>
                                          </p:spTgt>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16" dur="2000" fill="hold"/>
                                        <p:tgtEl>
                                          <p:spTgt spid="2">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851648" cy="2133600"/>
          </a:xfrm>
        </p:spPr>
        <p:txBody>
          <a:bodyPr/>
          <a:lstStyle/>
          <a:p>
            <a:pPr algn="ctr" rtl="1"/>
            <a:r>
              <a:rPr lang="ar-SA" sz="6000" dirty="0" smtClean="0">
                <a:solidFill>
                  <a:schemeClr val="bg1"/>
                </a:solidFill>
              </a:rPr>
              <a:t>الوحدة الثالثة </a:t>
            </a:r>
            <a:r>
              <a:rPr lang="en-US" sz="6000" dirty="0" smtClean="0">
                <a:solidFill>
                  <a:schemeClr val="bg1"/>
                </a:solidFill>
                <a:latin typeface="Aparajita" pitchFamily="34" charset="0"/>
                <a:cs typeface="Aparajita" pitchFamily="34" charset="0"/>
              </a:rPr>
              <a:t>III </a:t>
            </a:r>
            <a:r>
              <a:rPr lang="ar-SA" sz="6000" dirty="0" smtClean="0"/>
              <a:t>③ </a:t>
            </a:r>
            <a:r>
              <a:rPr lang="en-US" sz="6000" dirty="0" smtClean="0">
                <a:solidFill>
                  <a:schemeClr val="bg1"/>
                </a:solidFill>
                <a:latin typeface="Aparajita" pitchFamily="34" charset="0"/>
                <a:cs typeface="Aparajita" pitchFamily="34" charset="0"/>
              </a:rPr>
              <a:t/>
            </a:r>
            <a:br>
              <a:rPr lang="en-US" sz="6000" dirty="0" smtClean="0">
                <a:solidFill>
                  <a:schemeClr val="bg1"/>
                </a:solidFill>
                <a:latin typeface="Aparajita" pitchFamily="34" charset="0"/>
                <a:cs typeface="Aparajita" pitchFamily="34" charset="0"/>
              </a:rPr>
            </a:br>
            <a:r>
              <a:rPr lang="en-US" sz="6000" dirty="0" smtClean="0">
                <a:solidFill>
                  <a:schemeClr val="bg1"/>
                </a:solidFill>
                <a:latin typeface="Aparajita" pitchFamily="34" charset="0"/>
                <a:cs typeface="Aparajita" pitchFamily="34" charset="0"/>
              </a:rPr>
              <a:t>welcome</a:t>
            </a:r>
            <a:endParaRPr lang="en-US" dirty="0">
              <a:latin typeface="Aparajita" pitchFamily="34" charset="0"/>
              <a:cs typeface="Aparajita" pitchFamily="34" charset="0"/>
            </a:endParaRPr>
          </a:p>
        </p:txBody>
      </p:sp>
      <p:sp>
        <p:nvSpPr>
          <p:cNvPr id="3" name="Subtitle 2"/>
          <p:cNvSpPr>
            <a:spLocks noGrp="1"/>
          </p:cNvSpPr>
          <p:nvPr>
            <p:ph type="subTitle" idx="1"/>
          </p:nvPr>
        </p:nvSpPr>
        <p:spPr>
          <a:xfrm>
            <a:off x="533400" y="3228536"/>
            <a:ext cx="7854696" cy="962464"/>
          </a:xfrm>
        </p:spPr>
        <p:txBody>
          <a:bodyPr>
            <a:normAutofit/>
          </a:bodyPr>
          <a:lstStyle/>
          <a:p>
            <a:pPr algn="ctr" rtl="1"/>
            <a:r>
              <a:rPr lang="ar-SA" sz="4800" b="1" dirty="0" smtClean="0"/>
              <a:t>تركيب البيانات وتطبيقات فيجول بيسك</a:t>
            </a:r>
            <a:endParaRPr lang="en-US" sz="4800" b="1" dirty="0"/>
          </a:p>
        </p:txBody>
      </p:sp>
      <p:sp>
        <p:nvSpPr>
          <p:cNvPr id="4" name="Text Placeholder 2"/>
          <p:cNvSpPr txBox="1">
            <a:spLocks/>
          </p:cNvSpPr>
          <p:nvPr/>
        </p:nvSpPr>
        <p:spPr>
          <a:xfrm>
            <a:off x="762000" y="5715000"/>
            <a:ext cx="3810000" cy="659352"/>
          </a:xfrm>
          <a:prstGeom prst="rect">
            <a:avLst/>
          </a:prstGeom>
        </p:spPr>
        <p:txBody>
          <a:bodyPr vert="horz" lIns="0" rIns="18288">
            <a:normAutofit fontScale="70000" lnSpcReduction="20000"/>
          </a:bodyPr>
          <a:lstStyle/>
          <a:p>
            <a:pPr marL="0" marR="45720" lvl="0" indent="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lang="ar-SA" sz="2800" b="1" dirty="0" smtClean="0">
                <a:solidFill>
                  <a:srgbClr val="C00000"/>
                </a:solidFill>
              </a:rPr>
              <a:t>المبرمج</a:t>
            </a:r>
            <a:r>
              <a:rPr lang="ar-SA" sz="2800" dirty="0" smtClean="0"/>
              <a:t> : أ</a:t>
            </a:r>
            <a:r>
              <a:rPr lang="en-US" sz="2800" dirty="0" smtClean="0"/>
              <a:t>.</a:t>
            </a:r>
            <a:r>
              <a:rPr lang="ar-SA" sz="2800" dirty="0" smtClean="0"/>
              <a:t>عبدالحكيم أحمد الأطرش</a:t>
            </a:r>
          </a:p>
          <a:p>
            <a:pPr marL="0" marR="45720" lvl="0" indent="0" algn="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ar-SA" sz="2800" b="0" i="0" u="none" strike="noStrike" kern="1200" cap="none" spc="0" normalizeH="0" baseline="0" noProof="0" dirty="0" smtClean="0">
                <a:ln>
                  <a:noFill/>
                </a:ln>
                <a:solidFill>
                  <a:srgbClr val="002060"/>
                </a:solidFill>
                <a:effectLst/>
                <a:uLnTx/>
                <a:uFillTx/>
                <a:latin typeface="+mn-lt"/>
                <a:ea typeface="+mn-ea"/>
                <a:cs typeface="+mn-cs"/>
              </a:rPr>
              <a:t>معلم</a:t>
            </a:r>
            <a:r>
              <a:rPr kumimoji="0" lang="ar-SA" sz="2800" b="0" i="0" u="none" strike="noStrike" kern="1200" cap="none" spc="0" normalizeH="0" noProof="0" dirty="0" smtClean="0">
                <a:ln>
                  <a:noFill/>
                </a:ln>
                <a:solidFill>
                  <a:srgbClr val="002060"/>
                </a:solidFill>
                <a:effectLst/>
                <a:uLnTx/>
                <a:uFillTx/>
                <a:latin typeface="+mn-lt"/>
                <a:ea typeface="+mn-ea"/>
                <a:cs typeface="+mn-cs"/>
              </a:rPr>
              <a:t> التكنولوجيا </a:t>
            </a:r>
            <a:r>
              <a:rPr kumimoji="0" lang="en-US" sz="2800" b="0" i="0" u="none" strike="noStrike" kern="1200" cap="none" spc="0" normalizeH="0" noProof="0" dirty="0" smtClean="0">
                <a:ln>
                  <a:noFill/>
                </a:ln>
                <a:solidFill>
                  <a:srgbClr val="002060"/>
                </a:solidFill>
                <a:effectLst/>
                <a:uLnTx/>
                <a:uFillTx/>
                <a:latin typeface="+mn-lt"/>
                <a:ea typeface="+mn-ea"/>
                <a:cs typeface="+mn-cs"/>
              </a:rPr>
              <a:t>/</a:t>
            </a:r>
            <a:r>
              <a:rPr kumimoji="0" lang="ar-SA" sz="2800" b="0" i="0" u="none" strike="noStrike" kern="1200" cap="none" spc="0" normalizeH="0" noProof="0" dirty="0" smtClean="0">
                <a:ln>
                  <a:noFill/>
                </a:ln>
                <a:solidFill>
                  <a:srgbClr val="002060"/>
                </a:solidFill>
                <a:effectLst/>
                <a:uLnTx/>
                <a:uFillTx/>
                <a:latin typeface="+mn-lt"/>
                <a:ea typeface="+mn-ea"/>
                <a:cs typeface="+mn-cs"/>
              </a:rPr>
              <a:t> مدرسة ذ</a:t>
            </a:r>
            <a:r>
              <a:rPr kumimoji="0" lang="en-US" sz="2800" b="0" i="0" u="none" strike="noStrike" kern="1200" cap="none" spc="0" normalizeH="0" noProof="0" dirty="0" smtClean="0">
                <a:ln>
                  <a:noFill/>
                </a:ln>
                <a:solidFill>
                  <a:srgbClr val="002060"/>
                </a:solidFill>
                <a:effectLst/>
                <a:uLnTx/>
                <a:uFillTx/>
                <a:latin typeface="+mn-lt"/>
                <a:ea typeface="+mn-ea"/>
                <a:cs typeface="+mn-cs"/>
              </a:rPr>
              <a:t>.</a:t>
            </a:r>
            <a:r>
              <a:rPr kumimoji="0" lang="ar-SA" sz="2800" b="0" i="0" u="none" strike="noStrike" kern="1200" cap="none" spc="0" normalizeH="0" noProof="0" dirty="0" smtClean="0">
                <a:ln>
                  <a:noFill/>
                </a:ln>
                <a:solidFill>
                  <a:srgbClr val="002060"/>
                </a:solidFill>
                <a:effectLst/>
                <a:uLnTx/>
                <a:uFillTx/>
                <a:latin typeface="+mn-lt"/>
                <a:ea typeface="+mn-ea"/>
                <a:cs typeface="+mn-cs"/>
              </a:rPr>
              <a:t> بديا الثانوية</a:t>
            </a:r>
            <a:endParaRPr kumimoji="0" lang="en-US" sz="2800" b="0" i="0" u="none" strike="noStrike" kern="1200" cap="none" spc="0" normalizeH="0" baseline="0" noProof="0" dirty="0">
              <a:ln>
                <a:noFill/>
              </a:ln>
              <a:solidFill>
                <a:srgbClr val="002060"/>
              </a:solidFill>
              <a:effectLst/>
              <a:uLnTx/>
              <a:uFillTx/>
              <a:latin typeface="+mn-lt"/>
              <a:ea typeface="+mn-ea"/>
              <a:cs typeface="+mn-cs"/>
            </a:endParaRPr>
          </a:p>
        </p:txBody>
      </p:sp>
      <p:sp>
        <p:nvSpPr>
          <p:cNvPr id="5" name="Date Placeholder 4"/>
          <p:cNvSpPr>
            <a:spLocks noGrp="1"/>
          </p:cNvSpPr>
          <p:nvPr>
            <p:ph type="dt" sz="half" idx="10"/>
          </p:nvPr>
        </p:nvSpPr>
        <p:spPr/>
        <p:txBody>
          <a:bodyPr/>
          <a:lstStyle/>
          <a:p>
            <a:fld id="{46A0CA27-A3C5-4870-92B7-693F8C6E26ED}" type="datetime1">
              <a:rPr lang="en-US" smtClean="0"/>
              <a:pPr/>
              <a:t>01-Jun-11</a:t>
            </a:fld>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61</a:t>
            </a:fld>
            <a:endParaRPr lang="en-US"/>
          </a:p>
        </p:txBody>
      </p:sp>
    </p:spTree>
  </p:cSld>
  <p:clrMapOvr>
    <a:masterClrMapping/>
  </p:clrMapOvr>
  <p:transition>
    <p:sndAc>
      <p:stSnd>
        <p:snd r:embed="rId2" name="applaus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path" presetSubtype="0" accel="50000" decel="50000" fill="hold" grpId="1"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13" dur="2000" fill="hold"/>
                                        <p:tgtEl>
                                          <p:spTgt spid="2"/>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3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0" nodeType="clickEffect">
                                  <p:stCondLst>
                                    <p:cond delay="0"/>
                                  </p:stCondLst>
                                  <p:childTnLst>
                                    <p:animMotion origin="layout" path="M 0.11024 -0.00255 C -0.02414 -0.21181 -0.15834 -0.42083 -0.14306 -0.5294 C -0.12778 -0.63796 0.08194 -0.64769 0.20208 -0.65417 C 0.32222 -0.66065 0.57708 -0.68125 0.57795 -0.56806 C 0.57882 -0.45486 0.26875 -0.07338 0.20694 0.02523 " pathEditMode="relative" rAng="0" ptsTypes="aaaaA">
                                      <p:cBhvr>
                                        <p:cTn id="23" dur="2000" fill="hold"/>
                                        <p:tgtEl>
                                          <p:spTgt spid="4"/>
                                        </p:tgtEl>
                                        <p:attrNameLst>
                                          <p:attrName>ppt_x</p:attrName>
                                          <p:attrName>ppt_y</p:attrName>
                                        </p:attrNameLst>
                                      </p:cBhvr>
                                      <p:rCtr x="100" y="-3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458200" cy="4389120"/>
          </a:xfrm>
        </p:spPr>
        <p:txBody>
          <a:bodyPr>
            <a:normAutofit lnSpcReduction="10000"/>
          </a:bodyPr>
          <a:lstStyle/>
          <a:p>
            <a:pPr lvl="0" algn="r" rtl="1"/>
            <a:r>
              <a:rPr lang="ar-SA" sz="2400" b="1" dirty="0" smtClean="0"/>
              <a:t>المصفوفات الأحادية ( ذات بعد واحد ) </a:t>
            </a:r>
            <a:r>
              <a:rPr lang="en-US" sz="2400" b="1" dirty="0" smtClean="0"/>
              <a:t>One Dimensional Arrays</a:t>
            </a:r>
            <a:endParaRPr lang="en-US" sz="2400" dirty="0" smtClean="0"/>
          </a:p>
          <a:p>
            <a:pPr algn="r" rtl="1"/>
            <a:r>
              <a:rPr lang="ar-SA" dirty="0" smtClean="0"/>
              <a:t>لتعريف مجموعة من المتغيرات ( لها نفس النوع ) نعطيها اسماً واحداً ، ونميز بين العناصر المختلفة بوساطة دليل يلي الاسم كما يلي </a:t>
            </a:r>
          </a:p>
          <a:p>
            <a:pPr algn="r" rtl="1"/>
            <a:r>
              <a:rPr lang="en-US" dirty="0" smtClean="0"/>
              <a:t>X(0),X(1),X(2),X(3),…,X(n)</a:t>
            </a:r>
            <a:endParaRPr lang="ar-SA" dirty="0" smtClean="0"/>
          </a:p>
          <a:p>
            <a:pPr algn="r" rtl="1"/>
            <a:r>
              <a:rPr lang="ar-SA" b="1" u="sng" dirty="0" smtClean="0"/>
              <a:t>مثال 1</a:t>
            </a:r>
            <a:endParaRPr lang="en-US" dirty="0" smtClean="0"/>
          </a:p>
          <a:p>
            <a:pPr algn="r" rtl="1"/>
            <a:r>
              <a:rPr lang="ar-SA" dirty="0" smtClean="0"/>
              <a:t>مثل علامات طالب في 7 مواد (55،75،90،85،68،92،81) في مصفوفة أحادية.</a:t>
            </a:r>
            <a:endParaRPr lang="en-US" dirty="0" smtClean="0"/>
          </a:p>
          <a:p>
            <a:pPr algn="r" rtl="1"/>
            <a:r>
              <a:rPr lang="ar-SA" b="1" u="sng" dirty="0" smtClean="0"/>
              <a:t>الحل</a:t>
            </a:r>
            <a:r>
              <a:rPr lang="ar-SA" dirty="0" smtClean="0"/>
              <a:t> :	يتم تمثيل القيم بالترتيب ( من جهة اليسار )</a:t>
            </a:r>
            <a:endParaRPr lang="en-US" dirty="0" smtClean="0"/>
          </a:p>
          <a:p>
            <a:pPr algn="r" rtl="1"/>
            <a:r>
              <a:rPr lang="en-US" sz="2000" dirty="0" smtClean="0"/>
              <a:t>Y(0)      Y(1)       Y(2)       Y(3)       Y(4)       Y(5)      Y(6) </a:t>
            </a:r>
            <a:r>
              <a:rPr lang="ar-SA" sz="2000" dirty="0" smtClean="0"/>
              <a:t>   </a:t>
            </a:r>
            <a:r>
              <a:rPr lang="ar-SA" sz="2200" dirty="0" smtClean="0"/>
              <a:t>:  </a:t>
            </a:r>
            <a:r>
              <a:rPr lang="ar-SA" sz="1900" b="1" dirty="0" smtClean="0">
                <a:solidFill>
                  <a:srgbClr val="C00000"/>
                </a:solidFill>
              </a:rPr>
              <a:t>اسم المصفوفة والدليل</a:t>
            </a:r>
            <a:endParaRPr lang="en-US" sz="1900" dirty="0" smtClean="0">
              <a:solidFill>
                <a:srgbClr val="C00000"/>
              </a:solidFill>
            </a:endParaRPr>
          </a:p>
          <a:p>
            <a:pPr rtl="1">
              <a:buNone/>
            </a:pPr>
            <a:r>
              <a:rPr lang="ar-SA" dirty="0" smtClean="0"/>
              <a:t>:  </a:t>
            </a:r>
            <a:r>
              <a:rPr lang="ar-SA" dirty="0" smtClean="0">
                <a:solidFill>
                  <a:srgbClr val="C00000"/>
                </a:solidFill>
              </a:rPr>
              <a:t>قيم العناصر</a:t>
            </a:r>
            <a:endParaRPr lang="en-US" dirty="0" smtClean="0">
              <a:solidFill>
                <a:srgbClr val="C00000"/>
              </a:solidFill>
            </a:endParaRPr>
          </a:p>
          <a:p>
            <a:pPr algn="r" rtl="1"/>
            <a:endParaRPr lang="en-US" dirty="0"/>
          </a:p>
        </p:txBody>
      </p:sp>
      <p:sp>
        <p:nvSpPr>
          <p:cNvPr id="1026" name="Text Box 2"/>
          <p:cNvSpPr txBox="1">
            <a:spLocks noGrp="1" noChangeArrowheads="1"/>
          </p:cNvSpPr>
          <p:nvPr>
            <p:ph type="title"/>
          </p:nvPr>
        </p:nvSpPr>
        <p:spPr bwMode="auto">
          <a:prstGeom prst="rect">
            <a:avLst/>
          </a:prstGeom>
          <a:gradFill rotWithShape="1">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normAutofit fontScale="90000"/>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4400" b="1" i="0" u="none" strike="noStrike" cap="none" normalizeH="0" baseline="0" dirty="0" smtClean="0">
                <a:ln>
                  <a:noFill/>
                </a:ln>
                <a:solidFill>
                  <a:schemeClr val="tx1"/>
                </a:solidFill>
                <a:effectLst/>
                <a:latin typeface="AGA Aladdin Regular" charset="-78"/>
                <a:ea typeface="Arial" pitchFamily="34" charset="0"/>
                <a:cs typeface="AGA Aladdin Regular" charset="-78"/>
              </a:rPr>
              <a:t>المصفوفات</a:t>
            </a:r>
            <a:r>
              <a:rPr kumimoji="0" lang="ar-SA" sz="4400" b="0" i="0" u="none" strike="noStrike" cap="none" normalizeH="0" baseline="0" dirty="0" smtClean="0">
                <a:ln>
                  <a:noFill/>
                </a:ln>
                <a:solidFill>
                  <a:schemeClr val="tx1"/>
                </a:solidFill>
                <a:effectLst/>
                <a:latin typeface="AGA Aladdin Regular" charset="-78"/>
                <a:ea typeface="Arial" pitchFamily="34" charset="0"/>
                <a:cs typeface="AGA Aladdin Regular" charset="-78"/>
              </a:rPr>
              <a:t>  </a:t>
            </a:r>
            <a:r>
              <a:rPr kumimoji="0" lang="en-US" sz="44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en-US" sz="4400" b="1" i="0" u="none" strike="noStrike" cap="none" normalizeH="0" baseline="0" dirty="0" smtClean="0">
                <a:ln>
                  <a:noFill/>
                </a:ln>
                <a:solidFill>
                  <a:schemeClr val="tx1"/>
                </a:solidFill>
                <a:effectLst/>
                <a:latin typeface="Bodoni MT" pitchFamily="18" charset="0"/>
                <a:ea typeface="Arial" pitchFamily="34" charset="0"/>
                <a:cs typeface="Arial" pitchFamily="34" charset="0"/>
              </a:rPr>
              <a:t>Arrays</a:t>
            </a:r>
            <a:r>
              <a:rPr kumimoji="0" lang="en-US" sz="4400" b="1" i="0" u="none" strike="noStrike" cap="none" normalizeH="0" baseline="0" dirty="0" smtClean="0">
                <a:ln>
                  <a:noFill/>
                </a:ln>
                <a:solidFill>
                  <a:srgbClr val="FFFFFF"/>
                </a:solidFill>
                <a:effectLst/>
                <a:latin typeface="Arial" pitchFamily="34" charset="0"/>
                <a:ea typeface="Arial" pitchFamily="34" charset="0"/>
                <a:cs typeface="Arial" pitchFamily="34" charset="0"/>
              </a:rPr>
              <a:t>	</a:t>
            </a:r>
            <a:r>
              <a:rPr kumimoji="0" lang="en-US" sz="11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en-US" sz="7200" b="0" i="0" u="none" strike="noStrike" cap="none" normalizeH="0" baseline="0" dirty="0" smtClean="0">
                <a:ln>
                  <a:noFill/>
                </a:ln>
                <a:solidFill>
                  <a:srgbClr val="FFFFFF"/>
                </a:solidFill>
                <a:effectLst/>
                <a:latin typeface="Arial" pitchFamily="34" charset="0"/>
                <a:ea typeface="Arial"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nvGraphicFramePr>
        <p:xfrm>
          <a:off x="2362200" y="5715000"/>
          <a:ext cx="6095999" cy="39624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370840">
                <a:tc>
                  <a:txBody>
                    <a:bodyPr/>
                    <a:lstStyle/>
                    <a:p>
                      <a:pPr algn="ctr"/>
                      <a:r>
                        <a:rPr lang="ar-SA" sz="2000" dirty="0" smtClean="0"/>
                        <a:t>55</a:t>
                      </a:r>
                      <a:endParaRPr lang="en-US" sz="2000" dirty="0"/>
                    </a:p>
                  </a:txBody>
                  <a:tcPr/>
                </a:tc>
                <a:tc>
                  <a:txBody>
                    <a:bodyPr/>
                    <a:lstStyle/>
                    <a:p>
                      <a:pPr algn="ctr"/>
                      <a:r>
                        <a:rPr lang="ar-SA" sz="2000" dirty="0" smtClean="0"/>
                        <a:t>75</a:t>
                      </a:r>
                      <a:endParaRPr lang="en-US" sz="2000" dirty="0"/>
                    </a:p>
                  </a:txBody>
                  <a:tcPr/>
                </a:tc>
                <a:tc>
                  <a:txBody>
                    <a:bodyPr/>
                    <a:lstStyle/>
                    <a:p>
                      <a:pPr algn="ctr"/>
                      <a:r>
                        <a:rPr lang="ar-SA" sz="2000" dirty="0" smtClean="0"/>
                        <a:t>90</a:t>
                      </a:r>
                      <a:endParaRPr lang="en-US" sz="2000" dirty="0"/>
                    </a:p>
                  </a:txBody>
                  <a:tcPr/>
                </a:tc>
                <a:tc>
                  <a:txBody>
                    <a:bodyPr/>
                    <a:lstStyle/>
                    <a:p>
                      <a:pPr algn="ctr"/>
                      <a:r>
                        <a:rPr lang="ar-SA" sz="2000" dirty="0" smtClean="0"/>
                        <a:t>85</a:t>
                      </a:r>
                      <a:endParaRPr lang="en-US" sz="2000" dirty="0"/>
                    </a:p>
                  </a:txBody>
                  <a:tcPr/>
                </a:tc>
                <a:tc>
                  <a:txBody>
                    <a:bodyPr/>
                    <a:lstStyle/>
                    <a:p>
                      <a:pPr algn="ctr"/>
                      <a:r>
                        <a:rPr lang="ar-SA" sz="2000" dirty="0" smtClean="0"/>
                        <a:t>68</a:t>
                      </a:r>
                      <a:endParaRPr lang="en-US" sz="2000" dirty="0"/>
                    </a:p>
                  </a:txBody>
                  <a:tcPr/>
                </a:tc>
                <a:tc>
                  <a:txBody>
                    <a:bodyPr/>
                    <a:lstStyle/>
                    <a:p>
                      <a:pPr algn="ctr"/>
                      <a:r>
                        <a:rPr lang="ar-SA" sz="2000" dirty="0" smtClean="0"/>
                        <a:t>92</a:t>
                      </a:r>
                      <a:endParaRPr lang="en-US" sz="2000" dirty="0"/>
                    </a:p>
                  </a:txBody>
                  <a:tcPr/>
                </a:tc>
                <a:tc>
                  <a:txBody>
                    <a:bodyPr/>
                    <a:lstStyle/>
                    <a:p>
                      <a:pPr algn="ctr"/>
                      <a:r>
                        <a:rPr lang="ar-SA" sz="2000" dirty="0" smtClean="0"/>
                        <a:t>81</a:t>
                      </a:r>
                      <a:endParaRPr lang="en-US" sz="2000" dirty="0"/>
                    </a:p>
                  </a:txBody>
                  <a:tcPr/>
                </a:tc>
              </a:tr>
            </a:tbl>
          </a:graphicData>
        </a:graphic>
      </p:graphicFrame>
      <p:sp>
        <p:nvSpPr>
          <p:cNvPr id="6" name="Date Placeholder 5"/>
          <p:cNvSpPr>
            <a:spLocks noGrp="1"/>
          </p:cNvSpPr>
          <p:nvPr>
            <p:ph type="dt" sz="half" idx="10"/>
          </p:nvPr>
        </p:nvSpPr>
        <p:spPr/>
        <p:txBody>
          <a:bodyPr/>
          <a:lstStyle/>
          <a:p>
            <a:fld id="{065776EA-BACC-4E95-B13E-C48B3B82E927}" type="datetime1">
              <a:rPr lang="en-US" smtClean="0"/>
              <a:pPr/>
              <a:t>01-Jun-11</a:t>
            </a:fld>
            <a:endParaRPr lang="en-US"/>
          </a:p>
        </p:txBody>
      </p:sp>
      <p:sp>
        <p:nvSpPr>
          <p:cNvPr id="7" name="Slide Number Placeholder 6"/>
          <p:cNvSpPr>
            <a:spLocks noGrp="1"/>
          </p:cNvSpPr>
          <p:nvPr>
            <p:ph type="sldNum" sz="quarter" idx="12"/>
          </p:nvPr>
        </p:nvSpPr>
        <p:spPr/>
        <p:txBody>
          <a:bodyPr/>
          <a:lstStyle/>
          <a:p>
            <a:fld id="{728405A0-CC59-470C-873B-679805DFC862}" type="slidenum">
              <a:rPr lang="en-US" smtClean="0"/>
              <a:pPr/>
              <a:t>62</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70" decel="100000"/>
                                        <p:tgtEl>
                                          <p:spTgt spid="1026"/>
                                        </p:tgtEl>
                                      </p:cBhvr>
                                    </p:animEffect>
                                    <p:animScale>
                                      <p:cBhvr>
                                        <p:cTn id="8" dur="770" decel="100000"/>
                                        <p:tgtEl>
                                          <p:spTgt spid="1026"/>
                                        </p:tgtEl>
                                      </p:cBhvr>
                                      <p:from x="10000" y="10000"/>
                                      <p:to x="200000" y="450000"/>
                                    </p:animScale>
                                    <p:animScale>
                                      <p:cBhvr>
                                        <p:cTn id="9" dur="1230" accel="100000" fill="hold">
                                          <p:stCondLst>
                                            <p:cond delay="770"/>
                                          </p:stCondLst>
                                        </p:cTn>
                                        <p:tgtEl>
                                          <p:spTgt spid="1026"/>
                                        </p:tgtEl>
                                      </p:cBhvr>
                                      <p:from x="200000" y="450000"/>
                                      <p:to x="100000" y="100000"/>
                                    </p:animScale>
                                    <p:set>
                                      <p:cBhvr>
                                        <p:cTn id="10" dur="770" fill="hold"/>
                                        <p:tgtEl>
                                          <p:spTgt spid="1026"/>
                                        </p:tgtEl>
                                        <p:attrNameLst>
                                          <p:attrName>ppt_x</p:attrName>
                                        </p:attrNameLst>
                                      </p:cBhvr>
                                      <p:to>
                                        <p:strVal val="(0.5)"/>
                                      </p:to>
                                    </p:set>
                                    <p:anim from="(0.5)" to="(#ppt_x)" calcmode="lin" valueType="num">
                                      <p:cBhvr>
                                        <p:cTn id="11" dur="1230" accel="100000" fill="hold">
                                          <p:stCondLst>
                                            <p:cond delay="770"/>
                                          </p:stCondLst>
                                        </p:cTn>
                                        <p:tgtEl>
                                          <p:spTgt spid="1026"/>
                                        </p:tgtEl>
                                        <p:attrNameLst>
                                          <p:attrName>ppt_x</p:attrName>
                                        </p:attrNameLst>
                                      </p:cBhvr>
                                    </p:anim>
                                    <p:set>
                                      <p:cBhvr>
                                        <p:cTn id="12" dur="770" fill="hold"/>
                                        <p:tgtEl>
                                          <p:spTgt spid="1026"/>
                                        </p:tgtEl>
                                        <p:attrNameLst>
                                          <p:attrName>ppt_y</p:attrName>
                                        </p:attrNameLst>
                                      </p:cBhvr>
                                      <p:to>
                                        <p:strVal val="(#ppt_y+0.4)"/>
                                      </p:to>
                                    </p:set>
                                    <p:anim from="(#ppt_y+0.4)" to="(#ppt_y)" calcmode="lin" valueType="num">
                                      <p:cBhvr>
                                        <p:cTn id="13" dur="1230" accel="100000" fill="hold">
                                          <p:stCondLst>
                                            <p:cond delay="770"/>
                                          </p:stCondLst>
                                        </p:cTn>
                                        <p:tgtEl>
                                          <p:spTgt spid="102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0" nodeType="clickEffect">
                                  <p:stCondLst>
                                    <p:cond delay="0"/>
                                  </p:stCondLst>
                                  <p:childTnLst>
                                    <p:animRot by="21600000">
                                      <p:cBhvr>
                                        <p:cTn id="17" dur="2000" fill="hold"/>
                                        <p:tgtEl>
                                          <p:spTgt spid="3">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grpId="0" nodeType="clickEffect">
                                  <p:stCondLst>
                                    <p:cond delay="0"/>
                                  </p:stCondLst>
                                  <p:childTnLst>
                                    <p:animRot by="21600000">
                                      <p:cBhvr>
                                        <p:cTn id="21" dur="2000" fill="hold"/>
                                        <p:tgtEl>
                                          <p:spTgt spid="3">
                                            <p:txEl>
                                              <p:pRg st="1" end="1"/>
                                            </p:txEl>
                                          </p:spTgt>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grpId="0" nodeType="clickEffect">
                                  <p:stCondLst>
                                    <p:cond delay="0"/>
                                  </p:stCondLst>
                                  <p:childTnLst>
                                    <p:animRot by="21600000">
                                      <p:cBhvr>
                                        <p:cTn id="25" dur="2000" fill="hold"/>
                                        <p:tgtEl>
                                          <p:spTgt spid="3">
                                            <p:txEl>
                                              <p:pRg st="2" end="2"/>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grpId="0" nodeType="clickEffect">
                                  <p:stCondLst>
                                    <p:cond delay="0"/>
                                  </p:stCondLst>
                                  <p:childTnLst>
                                    <p:animRot by="21600000">
                                      <p:cBhvr>
                                        <p:cTn id="29" dur="2000" fill="hold"/>
                                        <p:tgtEl>
                                          <p:spTgt spid="3">
                                            <p:txEl>
                                              <p:pRg st="3" end="3"/>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8" presetClass="emph" presetSubtype="0" fill="hold" grpId="0" nodeType="clickEffect">
                                  <p:stCondLst>
                                    <p:cond delay="0"/>
                                  </p:stCondLst>
                                  <p:childTnLst>
                                    <p:animRot by="21600000">
                                      <p:cBhvr>
                                        <p:cTn id="33" dur="2000" fill="hold"/>
                                        <p:tgtEl>
                                          <p:spTgt spid="3">
                                            <p:txEl>
                                              <p:pRg st="4" end="4"/>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8" presetClass="emph" presetSubtype="0" fill="hold" grpId="0" nodeType="clickEffect">
                                  <p:stCondLst>
                                    <p:cond delay="0"/>
                                  </p:stCondLst>
                                  <p:childTnLst>
                                    <p:animRot by="21600000">
                                      <p:cBhvr>
                                        <p:cTn id="37" dur="2000" fill="hold"/>
                                        <p:tgtEl>
                                          <p:spTgt spid="3">
                                            <p:txEl>
                                              <p:pRg st="5" end="5"/>
                                            </p:txEl>
                                          </p:spTgt>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grpId="0" nodeType="clickEffect">
                                  <p:stCondLst>
                                    <p:cond delay="0"/>
                                  </p:stCondLst>
                                  <p:childTnLst>
                                    <p:animRot by="21600000">
                                      <p:cBhvr>
                                        <p:cTn id="41" dur="2000" fill="hold"/>
                                        <p:tgtEl>
                                          <p:spTgt spid="3">
                                            <p:txEl>
                                              <p:pRg st="6" end="6"/>
                                            </p:txEl>
                                          </p:spTgt>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8" presetClass="emph" presetSubtype="0" fill="hold" grpId="0" nodeType="clickEffect">
                                  <p:stCondLst>
                                    <p:cond delay="0"/>
                                  </p:stCondLst>
                                  <p:childTnLst>
                                    <p:animRot by="21600000">
                                      <p:cBhvr>
                                        <p:cTn id="45" dur="2000" fill="hold"/>
                                        <p:tgtEl>
                                          <p:spTgt spid="3">
                                            <p:txEl>
                                              <p:pRg st="7" end="7"/>
                                            </p:txEl>
                                          </p:spTgt>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nodeType="clickEffect">
                                  <p:stCondLst>
                                    <p:cond delay="0"/>
                                  </p:stCondLst>
                                  <p:childTnLst>
                                    <p:animRot by="21600000">
                                      <p:cBhvr>
                                        <p:cTn id="49"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2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duotone>
              <a:prstClr val="black"/>
              <a:schemeClr val="accent5">
                <a:tint val="45000"/>
                <a:satMod val="400000"/>
              </a:schemeClr>
            </a:duotone>
            <a:lum bright="54000" contrast="100000"/>
          </a:blip>
          <a:tile tx="0" ty="0" sx="65000" sy="65000" flip="none" algn="tl"/>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914400"/>
            <a:ext cx="4040188" cy="659352"/>
          </a:xfrm>
        </p:spPr>
        <p:txBody>
          <a:bodyPr/>
          <a:lstStyle/>
          <a:p>
            <a:r>
              <a:rPr lang="en-US" dirty="0" smtClean="0"/>
              <a:t>Dim name(n) as type</a:t>
            </a:r>
            <a:endParaRPr lang="en-US" dirty="0"/>
          </a:p>
        </p:txBody>
      </p:sp>
      <p:sp>
        <p:nvSpPr>
          <p:cNvPr id="4" name="Text Placeholder 3"/>
          <p:cNvSpPr>
            <a:spLocks noGrp="1"/>
          </p:cNvSpPr>
          <p:nvPr>
            <p:ph type="body" sz="half" idx="3"/>
          </p:nvPr>
        </p:nvSpPr>
        <p:spPr>
          <a:xfrm>
            <a:off x="4572000" y="609600"/>
            <a:ext cx="4041775" cy="654843"/>
          </a:xfrm>
        </p:spPr>
        <p:txBody>
          <a:bodyPr/>
          <a:lstStyle/>
          <a:p>
            <a:pPr algn="r" rtl="1"/>
            <a:r>
              <a:rPr lang="ar-SA" u="sng" dirty="0" smtClean="0"/>
              <a:t>الإعلان عن المصفوفة الأحادية         :</a:t>
            </a:r>
            <a:endParaRPr lang="en-US" dirty="0"/>
          </a:p>
        </p:txBody>
      </p:sp>
      <p:sp>
        <p:nvSpPr>
          <p:cNvPr id="5" name="Content Placeholder 4"/>
          <p:cNvSpPr>
            <a:spLocks noGrp="1"/>
          </p:cNvSpPr>
          <p:nvPr>
            <p:ph sz="quarter" idx="2"/>
          </p:nvPr>
        </p:nvSpPr>
        <p:spPr>
          <a:xfrm>
            <a:off x="990600" y="3429000"/>
            <a:ext cx="7543800" cy="1371600"/>
          </a:xfrm>
        </p:spPr>
        <p:txBody>
          <a:bodyPr/>
          <a:lstStyle/>
          <a:p>
            <a:pPr algn="r" rtl="1"/>
            <a:r>
              <a:rPr lang="ar-SA" b="1" u="sng" dirty="0" smtClean="0"/>
              <a:t>مثال 2 :</a:t>
            </a:r>
            <a:endParaRPr lang="en-US" dirty="0" smtClean="0"/>
          </a:p>
          <a:p>
            <a:pPr algn="r" rtl="1"/>
            <a:r>
              <a:rPr lang="ar-SA" dirty="0" smtClean="0"/>
              <a:t>أعلن عن مصفوفة أحادية اسمها </a:t>
            </a:r>
            <a:r>
              <a:rPr lang="en-US" dirty="0" smtClean="0"/>
              <a:t>Z</a:t>
            </a:r>
            <a:r>
              <a:rPr lang="ar-SA" dirty="0" smtClean="0"/>
              <a:t> ، عدد عناصرها 10  من نوع عدد حقيقي.</a:t>
            </a:r>
            <a:endParaRPr lang="en-US" dirty="0" smtClean="0"/>
          </a:p>
          <a:p>
            <a:pPr algn="r" rtl="1"/>
            <a:r>
              <a:rPr lang="ar-SA" b="1" dirty="0" smtClean="0"/>
              <a:t>الحل :</a:t>
            </a:r>
            <a:r>
              <a:rPr lang="ar-SA" dirty="0" smtClean="0"/>
              <a:t> 		</a:t>
            </a:r>
            <a:r>
              <a:rPr lang="en-US" dirty="0" smtClean="0"/>
              <a:t>Dim Z(9) as double</a:t>
            </a:r>
          </a:p>
          <a:p>
            <a:pPr algn="r" rtl="1"/>
            <a:endParaRPr lang="en-US" dirty="0"/>
          </a:p>
        </p:txBody>
      </p:sp>
      <p:sp>
        <p:nvSpPr>
          <p:cNvPr id="6" name="Content Placeholder 5"/>
          <p:cNvSpPr>
            <a:spLocks noGrp="1"/>
          </p:cNvSpPr>
          <p:nvPr>
            <p:ph sz="quarter" idx="4"/>
          </p:nvPr>
        </p:nvSpPr>
        <p:spPr>
          <a:xfrm>
            <a:off x="457200" y="1524000"/>
            <a:ext cx="8305801" cy="1447800"/>
          </a:xfrm>
        </p:spPr>
        <p:txBody>
          <a:bodyPr>
            <a:normAutofit/>
          </a:bodyPr>
          <a:lstStyle/>
          <a:p>
            <a:pPr algn="r" rtl="1"/>
            <a:r>
              <a:rPr lang="en-US" dirty="0" smtClean="0"/>
              <a:t>name(n)</a:t>
            </a:r>
            <a:r>
              <a:rPr lang="ar-SA" dirty="0" smtClean="0"/>
              <a:t> : اسم المصفوفة (أي اسم يختاره المبرمج) وعدد عناصر المصفوفة  </a:t>
            </a:r>
            <a:r>
              <a:rPr lang="en-US" dirty="0" smtClean="0"/>
              <a:t>n+1 </a:t>
            </a:r>
            <a:r>
              <a:rPr lang="ar-SA" dirty="0" smtClean="0"/>
              <a:t>  </a:t>
            </a:r>
            <a:endParaRPr lang="en-US" dirty="0" smtClean="0"/>
          </a:p>
          <a:p>
            <a:pPr algn="r" rtl="1"/>
            <a:r>
              <a:rPr lang="en-US" dirty="0" smtClean="0"/>
              <a:t>type</a:t>
            </a:r>
            <a:r>
              <a:rPr lang="ar-SA" dirty="0" smtClean="0"/>
              <a:t> : نوع العناصر مثل ( </a:t>
            </a:r>
            <a:r>
              <a:rPr lang="en-US" dirty="0" smtClean="0"/>
              <a:t>integer, double/float, string, …</a:t>
            </a:r>
            <a:r>
              <a:rPr lang="ar-SA" dirty="0" smtClean="0"/>
              <a:t>).</a:t>
            </a:r>
            <a:endParaRPr lang="en-US" dirty="0" smtClean="0"/>
          </a:p>
          <a:p>
            <a:pPr algn="r" rtl="1"/>
            <a:r>
              <a:rPr lang="ar-SA" dirty="0" smtClean="0"/>
              <a:t>من خلال هذه الجملة يتم حجز أماكن متراصة عددها </a:t>
            </a:r>
            <a:r>
              <a:rPr lang="en-US" dirty="0" smtClean="0"/>
              <a:t>n+1</a:t>
            </a:r>
            <a:r>
              <a:rPr lang="ar-SA" dirty="0" smtClean="0"/>
              <a:t> للمصفوفة في الذاكرة.</a:t>
            </a:r>
            <a:endParaRPr lang="en-US" dirty="0" smtClean="0"/>
          </a:p>
          <a:p>
            <a:pPr algn="r" rtl="1"/>
            <a:endParaRPr lang="en-US" dirty="0"/>
          </a:p>
        </p:txBody>
      </p:sp>
      <p:sp>
        <p:nvSpPr>
          <p:cNvPr id="7" name="Date Placeholder 6"/>
          <p:cNvSpPr>
            <a:spLocks noGrp="1"/>
          </p:cNvSpPr>
          <p:nvPr>
            <p:ph type="dt" sz="half" idx="10"/>
          </p:nvPr>
        </p:nvSpPr>
        <p:spPr/>
        <p:txBody>
          <a:bodyPr/>
          <a:lstStyle/>
          <a:p>
            <a:fld id="{0B70F397-E2CC-4450-917B-AD25922D01BA}" type="datetime1">
              <a:rPr lang="en-US" smtClean="0"/>
              <a:pPr/>
              <a:t>01-Jun-11</a:t>
            </a:fld>
            <a:endParaRPr lang="en-US"/>
          </a:p>
        </p:txBody>
      </p:sp>
      <p:sp>
        <p:nvSpPr>
          <p:cNvPr id="8" name="Slide Number Placeholder 7"/>
          <p:cNvSpPr>
            <a:spLocks noGrp="1"/>
          </p:cNvSpPr>
          <p:nvPr>
            <p:ph type="sldNum" sz="quarter" idx="12"/>
          </p:nvPr>
        </p:nvSpPr>
        <p:spPr/>
        <p:txBody>
          <a:bodyPr/>
          <a:lstStyle/>
          <a:p>
            <a:fld id="{728405A0-CC59-470C-873B-679805DFC862}" type="slidenum">
              <a:rPr lang="en-US" smtClean="0"/>
              <a:pPr/>
              <a:t>63</a:t>
            </a:fld>
            <a:endParaRPr lang="en-US"/>
          </a:p>
        </p:txBody>
      </p:sp>
    </p:spTree>
  </p:cSld>
  <p:clrMapOvr>
    <a:masterClrMapping/>
  </p:clrMapOvr>
  <p:transition>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Scale>
                                      <p:cBhvr>
                                        <p:cTn id="7" dur="2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
                                            <p:txEl>
                                              <p:pRg st="0" end="0"/>
                                            </p:txEl>
                                          </p:spTgt>
                                        </p:tgtEl>
                                        <p:attrNameLst>
                                          <p:attrName>ppt_x</p:attrName>
                                          <p:attrName>ppt_y</p:attrName>
                                        </p:attrNameLst>
                                      </p:cBhvr>
                                    </p:animMotion>
                                    <p:animEffect transition="in" filter="fade">
                                      <p:cBhvr>
                                        <p:cTn id="9" dur="2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2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3">
                                            <p:txEl>
                                              <p:pRg st="0" end="0"/>
                                            </p:txEl>
                                          </p:spTgt>
                                        </p:tgtEl>
                                        <p:attrNameLst>
                                          <p:attrName>ppt_x</p:attrName>
                                          <p:attrName>ppt_y</p:attrName>
                                        </p:attrNameLst>
                                      </p:cBhvr>
                                    </p:animMotion>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Scale>
                                      <p:cBhvr>
                                        <p:cTn id="21" dur="2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2000" decel="50000" fill="hold">
                                          <p:stCondLst>
                                            <p:cond delay="0"/>
                                          </p:stCondLst>
                                        </p:cTn>
                                        <p:tgtEl>
                                          <p:spTgt spid="6">
                                            <p:txEl>
                                              <p:pRg st="0" end="0"/>
                                            </p:txEl>
                                          </p:spTgt>
                                        </p:tgtEl>
                                        <p:attrNameLst>
                                          <p:attrName>ppt_x</p:attrName>
                                          <p:attrName>ppt_y</p:attrName>
                                        </p:attrNameLst>
                                      </p:cBhvr>
                                    </p:animMotion>
                                    <p:animEffect transition="in" filter="fade">
                                      <p:cBhvr>
                                        <p:cTn id="23" dur="2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Scale>
                                      <p:cBhvr>
                                        <p:cTn id="28" dur="2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2000" decel="50000" fill="hold">
                                          <p:stCondLst>
                                            <p:cond delay="0"/>
                                          </p:stCondLst>
                                        </p:cTn>
                                        <p:tgtEl>
                                          <p:spTgt spid="6">
                                            <p:txEl>
                                              <p:pRg st="1" end="1"/>
                                            </p:txEl>
                                          </p:spTgt>
                                        </p:tgtEl>
                                        <p:attrNameLst>
                                          <p:attrName>ppt_x</p:attrName>
                                          <p:attrName>ppt_y</p:attrName>
                                        </p:attrNameLst>
                                      </p:cBhvr>
                                    </p:animMotion>
                                    <p:animEffect transition="in" filter="fade">
                                      <p:cBhvr>
                                        <p:cTn id="30" dur="20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Scale>
                                      <p:cBhvr>
                                        <p:cTn id="35" dur="2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2000" decel="50000" fill="hold">
                                          <p:stCondLst>
                                            <p:cond delay="0"/>
                                          </p:stCondLst>
                                        </p:cTn>
                                        <p:tgtEl>
                                          <p:spTgt spid="6">
                                            <p:txEl>
                                              <p:pRg st="2" end="2"/>
                                            </p:txEl>
                                          </p:spTgt>
                                        </p:tgtEl>
                                        <p:attrNameLst>
                                          <p:attrName>ppt_x</p:attrName>
                                          <p:attrName>ppt_y</p:attrName>
                                        </p:attrNameLst>
                                      </p:cBhvr>
                                    </p:animMotion>
                                    <p:animEffect transition="in" filter="fade">
                                      <p:cBhvr>
                                        <p:cTn id="37" dur="20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Scale>
                                      <p:cBhvr>
                                        <p:cTn id="42"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5">
                                            <p:txEl>
                                              <p:pRg st="0" end="0"/>
                                            </p:txEl>
                                          </p:spTgt>
                                        </p:tgtEl>
                                        <p:attrNameLst>
                                          <p:attrName>ppt_x</p:attrName>
                                          <p:attrName>ppt_y</p:attrName>
                                        </p:attrNameLst>
                                      </p:cBhvr>
                                    </p:animMotion>
                                    <p:animEffect transition="in" filter="fade">
                                      <p:cBhvr>
                                        <p:cTn id="44" dur="1000"/>
                                        <p:tgtEl>
                                          <p:spTgt spid="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Scale>
                                      <p:cBhvr>
                                        <p:cTn id="49"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5">
                                            <p:txEl>
                                              <p:pRg st="1" end="1"/>
                                            </p:txEl>
                                          </p:spTgt>
                                        </p:tgtEl>
                                        <p:attrNameLst>
                                          <p:attrName>ppt_x</p:attrName>
                                          <p:attrName>ppt_y</p:attrName>
                                        </p:attrNameLst>
                                      </p:cBhvr>
                                    </p:animMotion>
                                    <p:animEffect transition="in" filter="fade">
                                      <p:cBhvr>
                                        <p:cTn id="51" dur="1000"/>
                                        <p:tgtEl>
                                          <p:spTgt spid="5">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animScale>
                                      <p:cBhvr>
                                        <p:cTn id="56" dur="1000" decel="50000" fill="hold">
                                          <p:stCondLst>
                                            <p:cond delay="0"/>
                                          </p:stCondLst>
                                        </p:cTn>
                                        <p:tgtEl>
                                          <p:spTgt spid="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5">
                                            <p:txEl>
                                              <p:pRg st="2" end="2"/>
                                            </p:txEl>
                                          </p:spTgt>
                                        </p:tgtEl>
                                        <p:attrNameLst>
                                          <p:attrName>ppt_x</p:attrName>
                                          <p:attrName>ppt_y</p:attrName>
                                        </p:attrNameLst>
                                      </p:cBhvr>
                                    </p:animMotion>
                                    <p:animEffect transition="in" filter="fade">
                                      <p:cBhvr>
                                        <p:cTn id="58"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457200"/>
            <a:ext cx="4419600" cy="914400"/>
          </a:xfrm>
        </p:spPr>
        <p:txBody>
          <a:bodyPr/>
          <a:lstStyle/>
          <a:p>
            <a:pPr algn="r" rtl="1"/>
            <a:r>
              <a:rPr lang="ar-SA" u="sng" dirty="0" smtClean="0">
                <a:solidFill>
                  <a:srgbClr val="C00000"/>
                </a:solidFill>
              </a:rPr>
              <a:t>الحل</a:t>
            </a:r>
            <a:r>
              <a:rPr lang="ar-SA" dirty="0" smtClean="0"/>
              <a:t> </a:t>
            </a:r>
            <a:r>
              <a:rPr lang="ar-SA" dirty="0" smtClean="0">
                <a:sym typeface="Wingdings" pitchFamily="2" charset="2"/>
              </a:rPr>
              <a:t>(</a:t>
            </a:r>
            <a:r>
              <a:rPr lang="ar-SA" dirty="0" smtClean="0">
                <a:solidFill>
                  <a:srgbClr val="C00000"/>
                </a:solidFill>
                <a:sym typeface="Wingdings" pitchFamily="2" charset="2"/>
              </a:rPr>
              <a:t>1</a:t>
            </a:r>
            <a:r>
              <a:rPr lang="ar-SA" dirty="0" smtClean="0">
                <a:sym typeface="Wingdings" pitchFamily="2" charset="2"/>
              </a:rPr>
              <a:t>) </a:t>
            </a:r>
          </a:p>
          <a:p>
            <a:pPr algn="r" rtl="1"/>
            <a:r>
              <a:rPr lang="ar-SA" sz="2000" dirty="0" smtClean="0"/>
              <a:t>صمم النموذج واضبط خصائصه كما في الشكل الآتي:</a:t>
            </a:r>
            <a:endParaRPr lang="en-US" sz="2000" dirty="0"/>
          </a:p>
        </p:txBody>
      </p:sp>
      <p:sp>
        <p:nvSpPr>
          <p:cNvPr id="4" name="Text Placeholder 3"/>
          <p:cNvSpPr>
            <a:spLocks noGrp="1"/>
          </p:cNvSpPr>
          <p:nvPr>
            <p:ph type="body" sz="half" idx="3"/>
          </p:nvPr>
        </p:nvSpPr>
        <p:spPr>
          <a:xfrm>
            <a:off x="4800600" y="228600"/>
            <a:ext cx="4041775" cy="654843"/>
          </a:xfrm>
        </p:spPr>
        <p:txBody>
          <a:bodyPr/>
          <a:lstStyle/>
          <a:p>
            <a:pPr algn="r" rtl="1"/>
            <a:r>
              <a:rPr lang="ar-SA" dirty="0" smtClean="0">
                <a:solidFill>
                  <a:srgbClr val="C00000"/>
                </a:solidFill>
              </a:rPr>
              <a:t>برمجة</a:t>
            </a:r>
            <a:r>
              <a:rPr lang="ar-SA" dirty="0" smtClean="0"/>
              <a:t> المصفوفات الأحادية في </a:t>
            </a:r>
            <a:r>
              <a:rPr lang="en-US" dirty="0" smtClean="0"/>
              <a:t>VB </a:t>
            </a:r>
          </a:p>
        </p:txBody>
      </p:sp>
      <p:sp>
        <p:nvSpPr>
          <p:cNvPr id="6" name="Content Placeholder 5"/>
          <p:cNvSpPr>
            <a:spLocks noGrp="1"/>
          </p:cNvSpPr>
          <p:nvPr>
            <p:ph sz="quarter" idx="4"/>
          </p:nvPr>
        </p:nvSpPr>
        <p:spPr>
          <a:xfrm>
            <a:off x="5715000" y="914400"/>
            <a:ext cx="3051175" cy="2743200"/>
          </a:xfrm>
          <a:ln w="12700" cmpd="dbl">
            <a:solidFill>
              <a:schemeClr val="tx1"/>
            </a:solidFill>
          </a:ln>
          <a:effectLst>
            <a:outerShdw blurRad="50800" dist="50800" dir="5400000" sx="103000" sy="103000" algn="ctr" rotWithShape="0">
              <a:srgbClr val="000000"/>
            </a:outerShdw>
          </a:effectLst>
        </p:spPr>
        <p:txBody>
          <a:bodyPr>
            <a:normAutofit/>
          </a:bodyPr>
          <a:lstStyle/>
          <a:p>
            <a:pPr algn="r" rtl="1"/>
            <a:r>
              <a:rPr lang="ar-SA" sz="2400" b="1" u="sng" dirty="0" smtClean="0"/>
              <a:t>مثال 3 :</a:t>
            </a:r>
            <a:r>
              <a:rPr lang="ar-SA" sz="2400" dirty="0" smtClean="0"/>
              <a:t>  أكتب برنامجاً بلغة </a:t>
            </a:r>
            <a:r>
              <a:rPr lang="en-US" sz="2400" dirty="0" smtClean="0"/>
              <a:t>VB</a:t>
            </a:r>
            <a:r>
              <a:rPr lang="ar-SA" sz="2400" dirty="0" smtClean="0"/>
              <a:t> لإدخال 10 علامات لطالب من لوحة المفاتيح وحساب المعدل والانحراف المعياري للعلامات وعرض كل ذلك على الشاشة.</a:t>
            </a:r>
            <a:endParaRPr lang="en-US" sz="2400" dirty="0"/>
          </a:p>
        </p:txBody>
      </p:sp>
      <p:pic>
        <p:nvPicPr>
          <p:cNvPr id="7" name="Content Placeholder 6"/>
          <p:cNvPicPr>
            <a:picLocks noGrp="1"/>
          </p:cNvPicPr>
          <p:nvPr>
            <p:ph sz="quarter" idx="2"/>
          </p:nvPr>
        </p:nvPicPr>
        <p:blipFill>
          <a:blip r:embed="rId3" cstate="print"/>
          <a:srcRect/>
          <a:stretch>
            <a:fillRect/>
          </a:stretch>
        </p:blipFill>
        <p:spPr bwMode="auto">
          <a:xfrm>
            <a:off x="304800" y="1524000"/>
            <a:ext cx="4190467" cy="3966590"/>
          </a:xfrm>
          <a:prstGeom prst="rect">
            <a:avLst/>
          </a:prstGeom>
          <a:noFill/>
          <a:ln w="9525">
            <a:noFill/>
            <a:miter lim="800000"/>
            <a:headEnd/>
            <a:tailEnd/>
          </a:ln>
        </p:spPr>
      </p:pic>
      <p:sp>
        <p:nvSpPr>
          <p:cNvPr id="8" name="Content Placeholder 5"/>
          <p:cNvSpPr txBox="1">
            <a:spLocks/>
          </p:cNvSpPr>
          <p:nvPr/>
        </p:nvSpPr>
        <p:spPr>
          <a:xfrm>
            <a:off x="4572000" y="4267200"/>
            <a:ext cx="4343400" cy="1905000"/>
          </a:xfrm>
          <a:prstGeom prst="rect">
            <a:avLst/>
          </a:prstGeom>
        </p:spPr>
        <p:txBody>
          <a:bodyPr vert="horz" tIns="0">
            <a:normAutofit fontScale="92500"/>
          </a:bodyPr>
          <a:lstStyle/>
          <a:p>
            <a:pPr marL="274320" indent="-274320" algn="r" rtl="1">
              <a:spcBef>
                <a:spcPct val="20000"/>
              </a:spcBef>
              <a:buClr>
                <a:schemeClr val="accent3"/>
              </a:buClr>
              <a:buSzPct val="95000"/>
              <a:buFont typeface="Wingdings 2"/>
              <a:buChar char=""/>
            </a:pPr>
            <a:r>
              <a:rPr lang="ar-SA" sz="2400" dirty="0" smtClean="0"/>
              <a:t>لأداة التسمية </a:t>
            </a:r>
            <a:r>
              <a:rPr lang="en-US" sz="2400" dirty="0" smtClean="0"/>
              <a:t>Label1</a:t>
            </a:r>
            <a:r>
              <a:rPr lang="ar-SA" sz="2400" dirty="0" smtClean="0"/>
              <a:t> (مكان إدخال علامات الطالب ) إضبط الخاصيتين </a:t>
            </a:r>
            <a:r>
              <a:rPr lang="en-US" sz="2400" dirty="0" err="1" smtClean="0"/>
              <a:t>AutoSize</a:t>
            </a:r>
            <a:r>
              <a:rPr lang="en-US" sz="2400" dirty="0" smtClean="0"/>
              <a:t> &amp; </a:t>
            </a:r>
            <a:r>
              <a:rPr lang="en-US" sz="2400" dirty="0" err="1" smtClean="0"/>
              <a:t>WordWrap</a:t>
            </a:r>
            <a:r>
              <a:rPr lang="ar-SA" sz="2400" dirty="0" smtClean="0"/>
              <a:t> إلى </a:t>
            </a:r>
            <a:r>
              <a:rPr lang="en-US" sz="2400" dirty="0" smtClean="0"/>
              <a:t>True</a:t>
            </a:r>
            <a:r>
              <a:rPr lang="ar-SA" sz="2400" dirty="0" smtClean="0"/>
              <a:t> لتصبح قابلة للاتساع التلقائي وإضافة أسطر جديدة لاستيعاب جميع العلامات المدخلة.</a:t>
            </a:r>
            <a:endParaRPr lang="en-US" sz="2400" dirty="0" smtClean="0"/>
          </a:p>
          <a:p>
            <a:pPr marL="274320" marR="0" lvl="0" indent="-274320" algn="r" defTabSz="914400" rtl="1"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Date Placeholder 8"/>
          <p:cNvSpPr>
            <a:spLocks noGrp="1"/>
          </p:cNvSpPr>
          <p:nvPr>
            <p:ph type="dt" sz="half" idx="10"/>
          </p:nvPr>
        </p:nvSpPr>
        <p:spPr/>
        <p:txBody>
          <a:bodyPr/>
          <a:lstStyle/>
          <a:p>
            <a:fld id="{367FA104-5FD6-474F-9433-DBAFD74DEA62}" type="datetime1">
              <a:rPr lang="en-US" smtClean="0"/>
              <a:pPr/>
              <a:t>01-Jun-11</a:t>
            </a:fld>
            <a:endParaRPr lang="en-US"/>
          </a:p>
        </p:txBody>
      </p:sp>
      <p:sp>
        <p:nvSpPr>
          <p:cNvPr id="10" name="Slide Number Placeholder 9"/>
          <p:cNvSpPr>
            <a:spLocks noGrp="1"/>
          </p:cNvSpPr>
          <p:nvPr>
            <p:ph type="sldNum" sz="quarter" idx="12"/>
          </p:nvPr>
        </p:nvSpPr>
        <p:spPr/>
        <p:txBody>
          <a:bodyPr/>
          <a:lstStyle/>
          <a:p>
            <a:fld id="{728405A0-CC59-470C-873B-679805DFC862}" type="slidenum">
              <a:rPr lang="en-US" smtClean="0"/>
              <a:pPr/>
              <a:t>64</a:t>
            </a:fld>
            <a:endParaRPr lang="en-US"/>
          </a:p>
        </p:txBody>
      </p:sp>
    </p:spTree>
  </p:cSld>
  <p:clrMapOvr>
    <a:masterClrMapping/>
  </p:clrMapOvr>
  <p:transition>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 calcmode="lin" valueType="num">
                                      <p:cBhvr>
                                        <p:cTn id="15" dur="1000" fill="hold"/>
                                        <p:tgtEl>
                                          <p:spTgt spid="6">
                                            <p:bg/>
                                          </p:spTgt>
                                        </p:tgtEl>
                                        <p:attrNameLst>
                                          <p:attrName>ppt_w</p:attrName>
                                        </p:attrNameLst>
                                      </p:cBhvr>
                                      <p:tavLst>
                                        <p:tav tm="0">
                                          <p:val>
                                            <p:fltVal val="0"/>
                                          </p:val>
                                        </p:tav>
                                        <p:tav tm="100000">
                                          <p:val>
                                            <p:strVal val="#ppt_w"/>
                                          </p:val>
                                        </p:tav>
                                      </p:tavLst>
                                    </p:anim>
                                    <p:anim calcmode="lin" valueType="num">
                                      <p:cBhvr>
                                        <p:cTn id="16" dur="1000" fill="hold"/>
                                        <p:tgtEl>
                                          <p:spTgt spid="6">
                                            <p:bg/>
                                          </p:spTgt>
                                        </p:tgtEl>
                                        <p:attrNameLst>
                                          <p:attrName>ppt_h</p:attrName>
                                        </p:attrNameLst>
                                      </p:cBhvr>
                                      <p:tavLst>
                                        <p:tav tm="0">
                                          <p:val>
                                            <p:fltVal val="0"/>
                                          </p:val>
                                        </p:tav>
                                        <p:tav tm="100000">
                                          <p:val>
                                            <p:strVal val="#ppt_h"/>
                                          </p:val>
                                        </p:tav>
                                      </p:tavLst>
                                    </p:anim>
                                    <p:anim calcmode="lin" valueType="num">
                                      <p:cBhvr>
                                        <p:cTn id="17"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3" dur="2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p:cTn id="3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0"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41" dur="2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2" dur="2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2000" fill="hold"/>
                                        <p:tgtEl>
                                          <p:spTgt spid="7"/>
                                        </p:tgtEl>
                                        <p:attrNameLst>
                                          <p:attrName>ppt_w</p:attrName>
                                        </p:attrNameLst>
                                      </p:cBhvr>
                                      <p:tavLst>
                                        <p:tav tm="0">
                                          <p:val>
                                            <p:fltVal val="0"/>
                                          </p:val>
                                        </p:tav>
                                        <p:tav tm="100000">
                                          <p:val>
                                            <p:strVal val="#ppt_w"/>
                                          </p:val>
                                        </p:tav>
                                      </p:tavLst>
                                    </p:anim>
                                    <p:anim calcmode="lin" valueType="num">
                                      <p:cBhvr>
                                        <p:cTn id="48" dur="2000" fill="hold"/>
                                        <p:tgtEl>
                                          <p:spTgt spid="7"/>
                                        </p:tgtEl>
                                        <p:attrNameLst>
                                          <p:attrName>ppt_h</p:attrName>
                                        </p:attrNameLst>
                                      </p:cBhvr>
                                      <p:tavLst>
                                        <p:tav tm="0">
                                          <p:val>
                                            <p:fltVal val="0"/>
                                          </p:val>
                                        </p:tav>
                                        <p:tav tm="100000">
                                          <p:val>
                                            <p:strVal val="#ppt_h"/>
                                          </p:val>
                                        </p:tav>
                                      </p:tavLst>
                                    </p:anim>
                                    <p:anim calcmode="lin" valueType="num">
                                      <p:cBhvr>
                                        <p:cTn id="49"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50"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2000" fill="hold"/>
                                        <p:tgtEl>
                                          <p:spTgt spid="8"/>
                                        </p:tgtEl>
                                        <p:attrNameLst>
                                          <p:attrName>ppt_w</p:attrName>
                                        </p:attrNameLst>
                                      </p:cBhvr>
                                      <p:tavLst>
                                        <p:tav tm="0">
                                          <p:val>
                                            <p:fltVal val="0"/>
                                          </p:val>
                                        </p:tav>
                                        <p:tav tm="100000">
                                          <p:val>
                                            <p:strVal val="#ppt_w"/>
                                          </p:val>
                                        </p:tav>
                                      </p:tavLst>
                                    </p:anim>
                                    <p:anim calcmode="lin" valueType="num">
                                      <p:cBhvr>
                                        <p:cTn id="56" dur="2000" fill="hold"/>
                                        <p:tgtEl>
                                          <p:spTgt spid="8"/>
                                        </p:tgtEl>
                                        <p:attrNameLst>
                                          <p:attrName>ppt_h</p:attrName>
                                        </p:attrNameLst>
                                      </p:cBhvr>
                                      <p:tavLst>
                                        <p:tav tm="0">
                                          <p:val>
                                            <p:fltVal val="0"/>
                                          </p:val>
                                        </p:tav>
                                        <p:tav tm="100000">
                                          <p:val>
                                            <p:strVal val="#ppt_h"/>
                                          </p:val>
                                        </p:tav>
                                      </p:tavLst>
                                    </p:anim>
                                    <p:anim calcmode="lin" valueType="num">
                                      <p:cBhvr>
                                        <p:cTn id="57"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8"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animBg="1"/>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304800"/>
            <a:ext cx="4040188" cy="659352"/>
          </a:xfrm>
        </p:spPr>
        <p:txBody>
          <a:bodyPr/>
          <a:lstStyle/>
          <a:p>
            <a:pPr algn="r" rtl="1"/>
            <a:r>
              <a:rPr lang="ar-SA" dirty="0" smtClean="0">
                <a:sym typeface="Wingdings" pitchFamily="2" charset="2"/>
              </a:rPr>
              <a:t>(</a:t>
            </a:r>
            <a:r>
              <a:rPr lang="ar-SA" dirty="0" smtClean="0">
                <a:solidFill>
                  <a:srgbClr val="C00000"/>
                </a:solidFill>
                <a:sym typeface="Wingdings" pitchFamily="2" charset="2"/>
              </a:rPr>
              <a:t>2</a:t>
            </a:r>
            <a:r>
              <a:rPr lang="ar-SA" dirty="0" smtClean="0">
                <a:sym typeface="Wingdings" pitchFamily="2" charset="2"/>
              </a:rPr>
              <a:t>) </a:t>
            </a:r>
            <a:r>
              <a:rPr lang="ar-SA" dirty="0" smtClean="0">
                <a:solidFill>
                  <a:srgbClr val="C00000"/>
                </a:solidFill>
              </a:rPr>
              <a:t>التعليمات البرمجية</a:t>
            </a:r>
            <a:endParaRPr lang="en-US" dirty="0">
              <a:solidFill>
                <a:srgbClr val="C00000"/>
              </a:solidFill>
            </a:endParaRPr>
          </a:p>
        </p:txBody>
      </p:sp>
      <p:sp>
        <p:nvSpPr>
          <p:cNvPr id="5" name="Content Placeholder 4"/>
          <p:cNvSpPr>
            <a:spLocks noGrp="1"/>
          </p:cNvSpPr>
          <p:nvPr>
            <p:ph sz="quarter" idx="2"/>
          </p:nvPr>
        </p:nvSpPr>
        <p:spPr>
          <a:xfrm>
            <a:off x="457200" y="914400"/>
            <a:ext cx="8458200" cy="5445920"/>
          </a:xfrm>
        </p:spPr>
        <p:style>
          <a:lnRef idx="1">
            <a:schemeClr val="accent5"/>
          </a:lnRef>
          <a:fillRef idx="2">
            <a:schemeClr val="accent5"/>
          </a:fillRef>
          <a:effectRef idx="1">
            <a:schemeClr val="accent5"/>
          </a:effectRef>
          <a:fontRef idx="minor">
            <a:schemeClr val="dk1"/>
          </a:fontRef>
        </p:style>
        <p:txBody>
          <a:bodyPr>
            <a:normAutofit/>
          </a:bodyPr>
          <a:lstStyle/>
          <a:p>
            <a:pPr>
              <a:buFont typeface="Wingdings" pitchFamily="2" charset="2"/>
              <a:buChar char="v"/>
            </a:pPr>
            <a:r>
              <a:rPr lang="en-US" sz="2400" dirty="0" smtClean="0"/>
              <a:t>Private Sub Command1_Click()</a:t>
            </a:r>
          </a:p>
          <a:p>
            <a:pPr>
              <a:buNone/>
            </a:pPr>
            <a:r>
              <a:rPr lang="en-US" sz="2400" dirty="0" smtClean="0"/>
              <a:t>Dim </a:t>
            </a:r>
            <a:r>
              <a:rPr lang="en-US" sz="2400" dirty="0" err="1" smtClean="0"/>
              <a:t>i</a:t>
            </a:r>
            <a:r>
              <a:rPr lang="en-US" sz="2400" dirty="0" smtClean="0"/>
              <a:t>, j As Integer</a:t>
            </a:r>
          </a:p>
          <a:p>
            <a:pPr>
              <a:buNone/>
            </a:pPr>
            <a:r>
              <a:rPr lang="en-US" sz="2400" dirty="0" smtClean="0"/>
              <a:t>Dim sum, total, Av, </a:t>
            </a:r>
            <a:r>
              <a:rPr lang="en-US" sz="2400" dirty="0" err="1" smtClean="0"/>
              <a:t>Sd</a:t>
            </a:r>
            <a:r>
              <a:rPr lang="en-US" sz="2400" dirty="0" smtClean="0"/>
              <a:t> ,S As Double</a:t>
            </a:r>
          </a:p>
          <a:p>
            <a:pPr>
              <a:buNone/>
            </a:pPr>
            <a:r>
              <a:rPr lang="en-US" sz="2400" dirty="0" smtClean="0"/>
              <a:t>Dim marks(9) As Double	</a:t>
            </a:r>
            <a:r>
              <a:rPr lang="ar-SA" sz="2400" dirty="0" smtClean="0"/>
              <a:t>الإعلان عن مصفوفة عدد عناصرها 10</a:t>
            </a:r>
            <a:endParaRPr lang="en-US" sz="2400" dirty="0" smtClean="0"/>
          </a:p>
          <a:p>
            <a:pPr>
              <a:buNone/>
            </a:pPr>
            <a:r>
              <a:rPr lang="en-US" sz="2400" dirty="0" smtClean="0"/>
              <a:t>Label1.Caption = " "</a:t>
            </a:r>
          </a:p>
          <a:p>
            <a:pPr>
              <a:buNone/>
            </a:pPr>
            <a:r>
              <a:rPr lang="en-US" sz="2400" dirty="0" smtClean="0"/>
              <a:t>total = 0</a:t>
            </a:r>
          </a:p>
          <a:p>
            <a:pPr>
              <a:buNone/>
            </a:pPr>
            <a:r>
              <a:rPr lang="en-US" sz="2400" dirty="0" smtClean="0"/>
              <a:t>For  </a:t>
            </a:r>
            <a:r>
              <a:rPr lang="en-US" sz="2400" dirty="0" err="1" smtClean="0"/>
              <a:t>i</a:t>
            </a:r>
            <a:r>
              <a:rPr lang="en-US" sz="2400" dirty="0" smtClean="0"/>
              <a:t> = 0 To 9</a:t>
            </a:r>
          </a:p>
          <a:p>
            <a:pPr>
              <a:buNone/>
            </a:pPr>
            <a:r>
              <a:rPr lang="en-US" sz="2400" dirty="0" smtClean="0"/>
              <a:t>      marks(</a:t>
            </a:r>
            <a:r>
              <a:rPr lang="en-US" sz="2400" dirty="0" err="1" smtClean="0"/>
              <a:t>i</a:t>
            </a:r>
            <a:r>
              <a:rPr lang="en-US" sz="2400" dirty="0" smtClean="0"/>
              <a:t>) = </a:t>
            </a:r>
            <a:r>
              <a:rPr lang="en-US" sz="2400" dirty="0" err="1" smtClean="0"/>
              <a:t>InputBox</a:t>
            </a:r>
            <a:r>
              <a:rPr lang="en-US" sz="2400" dirty="0" smtClean="0"/>
              <a:t>("</a:t>
            </a:r>
            <a:r>
              <a:rPr lang="ar-SA" sz="2400" dirty="0" smtClean="0"/>
              <a:t>أدخل العلامة", " علامات الطالب</a:t>
            </a:r>
            <a:r>
              <a:rPr lang="en-US" sz="2400" dirty="0" smtClean="0"/>
              <a:t>", </a:t>
            </a:r>
            <a:r>
              <a:rPr lang="en-US" sz="2400" dirty="0" err="1" smtClean="0"/>
              <a:t>i</a:t>
            </a:r>
            <a:r>
              <a:rPr lang="en-US" sz="2400" dirty="0" smtClean="0"/>
              <a:t>)</a:t>
            </a:r>
          </a:p>
          <a:p>
            <a:pPr>
              <a:buNone/>
            </a:pPr>
            <a:r>
              <a:rPr lang="en-US" sz="2400" dirty="0" smtClean="0"/>
              <a:t>      Label1.Caption = Label1.Caption &amp; " " &amp; </a:t>
            </a:r>
            <a:r>
              <a:rPr lang="en-US" sz="2400" dirty="0" err="1" smtClean="0"/>
              <a:t>Str</a:t>
            </a:r>
            <a:r>
              <a:rPr lang="en-US" sz="2400" dirty="0" smtClean="0"/>
              <a:t>(marks(</a:t>
            </a:r>
            <a:r>
              <a:rPr lang="en-US" sz="2400" dirty="0" err="1" smtClean="0"/>
              <a:t>i</a:t>
            </a:r>
            <a:r>
              <a:rPr lang="en-US" sz="2400" dirty="0" smtClean="0"/>
              <a:t>))</a:t>
            </a:r>
          </a:p>
          <a:p>
            <a:pPr>
              <a:buNone/>
            </a:pPr>
            <a:r>
              <a:rPr lang="en-US" sz="2400" dirty="0" smtClean="0"/>
              <a:t>      total = total + marks(</a:t>
            </a:r>
            <a:r>
              <a:rPr lang="en-US" sz="2400" dirty="0" err="1" smtClean="0"/>
              <a:t>i</a:t>
            </a:r>
            <a:r>
              <a:rPr lang="en-US" sz="2400" dirty="0" smtClean="0"/>
              <a:t>)</a:t>
            </a:r>
          </a:p>
          <a:p>
            <a:pPr>
              <a:buNone/>
            </a:pPr>
            <a:r>
              <a:rPr lang="en-US" sz="2400" dirty="0" smtClean="0"/>
              <a:t>Next </a:t>
            </a:r>
            <a:r>
              <a:rPr lang="en-US" sz="2400" dirty="0" err="1" smtClean="0"/>
              <a:t>i</a:t>
            </a:r>
            <a:endParaRPr lang="en-US" sz="2400" dirty="0" smtClean="0"/>
          </a:p>
          <a:p>
            <a:pPr>
              <a:buNone/>
            </a:pPr>
            <a:r>
              <a:rPr lang="en-US" sz="2400" dirty="0" smtClean="0"/>
              <a:t>Av = total / 10</a:t>
            </a:r>
          </a:p>
        </p:txBody>
      </p:sp>
      <p:sp>
        <p:nvSpPr>
          <p:cNvPr id="4" name="Date Placeholder 3"/>
          <p:cNvSpPr>
            <a:spLocks noGrp="1"/>
          </p:cNvSpPr>
          <p:nvPr>
            <p:ph type="dt" sz="half" idx="10"/>
          </p:nvPr>
        </p:nvSpPr>
        <p:spPr/>
        <p:txBody>
          <a:bodyPr/>
          <a:lstStyle/>
          <a:p>
            <a:fld id="{4454B40D-172D-4D70-A436-A04C6C6A93EF}" type="datetime1">
              <a:rPr lang="en-US" smtClean="0"/>
              <a:pPr/>
              <a:t>01-Jun-11</a:t>
            </a:fld>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65</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032 -0.05092 C 0.03611 -0.05578 0.04601 -0.05509 0.06493 -0.05648 C 0.07622 -0.05764 0.09844 -0.05995 0.09844 -0.05995 C 0.10226 -0.05972 0.12917 -0.05787 0.13559 -0.05648 C 0.15886 -0.05162 0.13316 -0.05231 0.16164 -0.05092 C 0.17848 -0.05 0.19514 -0.0493 0.21181 -0.04884 C 0.32535 -0.03958 0.44011 -0.04745 0.554 -0.03958 C 0.55452 -0.03958 0.5658 -0.03703 0.56702 -0.03588 C 0.57014 -0.03264 0.57431 -0.02476 0.57431 -0.02453 C 0.57379 -0.01527 0.57483 -0.00578 0.57257 0.00348 C 0.5665 0.02894 0.52882 0.02524 0.51302 0.0257 C 0.44341 0.03334 0.37865 0.03588 0.3066 0.03704 C 0.22969 0.03982 0.15278 0.03936 0.07605 0.03519 C 0.06181 0.03241 0.04723 0.03241 0.03334 0.02778 C 0.02396 0.02454 0.0283 0.02616 0.0165 0.01829 C 0.01476 0.01713 0.01094 0.01459 0.01094 0.01505 C 0.00973 0.01297 0.00886 0.01088 0.0073 0.00903 C 0.00573 0.00741 0.00313 0.00718 0.00174 0.00533 C 0.00052 0.00348 -3.61111E-6 -0.00046 -3.61111E-6 -3.7037E-6 " pathEditMode="relative" rAng="0" ptsTypes="ffffffffffffffffffA">
                                      <p:cBhvr>
                                        <p:cTn id="6" dur="2000" fill="hold"/>
                                        <p:tgtEl>
                                          <p:spTgt spid="3">
                                            <p:txEl>
                                              <p:pRg st="0" end="0"/>
                                            </p:txEl>
                                          </p:spTgt>
                                        </p:tgtEl>
                                        <p:attrNameLst>
                                          <p:attrName>ppt_x</p:attrName>
                                          <p:attrName>ppt_y</p:attrName>
                                        </p:attrNameLst>
                                      </p:cBhvr>
                                      <p:rCtr x="267" y="41"/>
                                    </p:animMotion>
                                  </p:childTnLst>
                                </p:cTn>
                              </p:par>
                            </p:childTnLst>
                          </p:cTn>
                        </p:par>
                      </p:childTnLst>
                    </p:cTn>
                  </p:par>
                  <p:par>
                    <p:cTn id="7" fill="hold">
                      <p:stCondLst>
                        <p:cond delay="indefinite"/>
                      </p:stCondLst>
                      <p:childTnLst>
                        <p:par>
                          <p:cTn id="8" fill="hold">
                            <p:stCondLst>
                              <p:cond delay="0"/>
                            </p:stCondLst>
                            <p:childTnLst>
                              <p:par>
                                <p:cTn id="9"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10" dur="2000" fill="hold"/>
                                        <p:tgtEl>
                                          <p:spTgt spid="5">
                                            <p:bg/>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14" dur="2000" fill="hold"/>
                                        <p:tgtEl>
                                          <p:spTgt spid="5">
                                            <p:txEl>
                                              <p:pRg st="0" end="0"/>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18" dur="2000" fill="hold"/>
                                        <p:tgtEl>
                                          <p:spTgt spid="5">
                                            <p:txEl>
                                              <p:pRg st="1" end="1"/>
                                            </p:tx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22" dur="2000" fill="hold"/>
                                        <p:tgtEl>
                                          <p:spTgt spid="5">
                                            <p:txEl>
                                              <p:pRg st="2" end="2"/>
                                            </p:txEl>
                                          </p:spTgt>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26" dur="2000" fill="hold"/>
                                        <p:tgtEl>
                                          <p:spTgt spid="5">
                                            <p:txEl>
                                              <p:pRg st="3" end="3"/>
                                            </p:txEl>
                                          </p:spTgt>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30" dur="2000" fill="hold"/>
                                        <p:tgtEl>
                                          <p:spTgt spid="5">
                                            <p:txEl>
                                              <p:pRg st="4" end="4"/>
                                            </p:txEl>
                                          </p:spTgt>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34" dur="2000" fill="hold"/>
                                        <p:tgtEl>
                                          <p:spTgt spid="5">
                                            <p:txEl>
                                              <p:pRg st="5" end="5"/>
                                            </p:txEl>
                                          </p:spTgt>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38" dur="2000" fill="hold"/>
                                        <p:tgtEl>
                                          <p:spTgt spid="5">
                                            <p:txEl>
                                              <p:pRg st="6" end="6"/>
                                            </p:txEl>
                                          </p:spTgt>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42" dur="2000" fill="hold"/>
                                        <p:tgtEl>
                                          <p:spTgt spid="5">
                                            <p:txEl>
                                              <p:pRg st="7" end="7"/>
                                            </p:txEl>
                                          </p:spTgt>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46" dur="2000" fill="hold"/>
                                        <p:tgtEl>
                                          <p:spTgt spid="5">
                                            <p:txEl>
                                              <p:pRg st="8" end="8"/>
                                            </p:txEl>
                                          </p:spTgt>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50" dur="2000" fill="hold"/>
                                        <p:tgtEl>
                                          <p:spTgt spid="5">
                                            <p:txEl>
                                              <p:pRg st="9" end="9"/>
                                            </p:txEl>
                                          </p:spTgt>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54" dur="2000" fill="hold"/>
                                        <p:tgtEl>
                                          <p:spTgt spid="5">
                                            <p:txEl>
                                              <p:pRg st="10" end="10"/>
                                            </p:txEl>
                                          </p:spTgt>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58" dur="2000" fill="hold"/>
                                        <p:tgtEl>
                                          <p:spTgt spid="5">
                                            <p:txEl>
                                              <p:pRg st="11" end="11"/>
                                            </p:txEl>
                                          </p:spTgt>
                                        </p:tgtEl>
                                        <p:attrNameLst>
                                          <p:attrName>ppt_x</p:attrName>
                                          <p:attrName>ppt_y</p:attrName>
                                        </p:attrNameLst>
                                      </p:cBhvr>
                                    </p:animMotion>
                                  </p:childTnLst>
                                </p:cTn>
                              </p:par>
                            </p:childTnLst>
                          </p:cTn>
                        </p:par>
                      </p:childTnLst>
                    </p:cTn>
                  </p:par>
                  <p:par>
                    <p:cTn id="59" fill="hold">
                      <p:stCondLst>
                        <p:cond delay="indefinite"/>
                      </p:stCondLst>
                      <p:childTnLst>
                        <p:par>
                          <p:cTn id="60" fill="hold">
                            <p:stCondLst>
                              <p:cond delay="0"/>
                            </p:stCondLst>
                            <p:childTnLst>
                              <p:par>
                                <p:cTn id="61" presetID="0" presetClass="path" presetSubtype="0" accel="50000" decel="50000" fill="hold" grpId="1" nodeType="clickEffect">
                                  <p:stCondLst>
                                    <p:cond delay="0"/>
                                  </p:stCondLst>
                                  <p:childTnLst>
                                    <p:animMotion origin="layout" path="M 0 0 C 0.01198 -0.02407 0.03299 -0.05856 0.05799 -0.05856 C 0.09497 -0.05856 0.125 -0.02268 0.125 0.02269 C 0.125 0.03727 0.12205 0.0507 0.11597 0.06274 C 0.11701 0.06274 0 0.2426 0 0.24399 C 0 0.2426 -0.11701 0.06274 -0.11597 0.06274 C -0.12205 0.0507 -0.125 0.03727 -0.125 0.02269 C -0.125 -0.02268 -0.09497 -0.05856 -0.05694 -0.05856 C -0.03299 -0.05856 -0.01198 -0.02407 0 0 Z " pathEditMode="relative" ptsTypes="fffffffff">
                                      <p:cBhvr>
                                        <p:cTn id="62" dur="2000" fill="hold"/>
                                        <p:tgtEl>
                                          <p:spTgt spid="5">
                                            <p:bg/>
                                          </p:spTgt>
                                        </p:tgtEl>
                                        <p:attrNameLst>
                                          <p:attrName>ppt_x</p:attrName>
                                          <p:attrName>ppt_y</p:attrName>
                                        </p:attrNameLst>
                                      </p:cBhvr>
                                    </p:animMotion>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grpId="1" nodeType="clickEffect">
                                  <p:stCondLst>
                                    <p:cond delay="0"/>
                                  </p:stCondLst>
                                  <p:childTnLst>
                                    <p:animMotion origin="layout" path="M 0 0 C 0.01198 -0.02407 0.03299 -0.05856 0.05799 -0.05856 C 0.09497 -0.05856 0.125 -0.02268 0.125 0.02269 C 0.125 0.03727 0.12205 0.0507 0.11597 0.06274 C 0.11701 0.06274 0 0.2426 0 0.24399 C 0 0.2426 -0.11701 0.06274 -0.11597 0.06274 C -0.12205 0.0507 -0.125 0.03727 -0.125 0.02269 C -0.125 -0.02268 -0.09497 -0.05856 -0.05694 -0.05856 C -0.03299 -0.05856 -0.01198 -0.02407 0 0 Z " pathEditMode="relative" ptsTypes="fffffffff">
                                      <p:cBhvr>
                                        <p:cTn id="66" dur="2000" fill="hold"/>
                                        <p:tgtEl>
                                          <p:spTgt spid="5">
                                            <p:txEl>
                                              <p:pRg st="0" end="0"/>
                                            </p:txEl>
                                          </p:spTgt>
                                        </p:tgtEl>
                                        <p:attrNameLst>
                                          <p:attrName>ppt_x</p:attrName>
                                          <p:attrName>ppt_y</p:attrName>
                                        </p:attrNameLst>
                                      </p:cBhvr>
                                    </p:animMotion>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grpId="1" nodeType="clickEffect">
                                  <p:stCondLst>
                                    <p:cond delay="0"/>
                                  </p:stCondLst>
                                  <p:childTnLst>
                                    <p:animMotion origin="layout" path="M 0 0 C 0.01198 -0.02407 0.03299 -0.05856 0.05799 -0.05856 C 0.09497 -0.05856 0.125 -0.02268 0.125 0.02269 C 0.125 0.03727 0.12205 0.0507 0.11597 0.06274 C 0.11701 0.06274 0 0.2426 0 0.24399 C 0 0.2426 -0.11701 0.06274 -0.11597 0.06274 C -0.12205 0.0507 -0.125 0.03727 -0.125 0.02269 C -0.125 -0.02268 -0.09497 -0.05856 -0.05694 -0.05856 C -0.03299 -0.05856 -0.01198 -0.02407 0 0 Z " pathEditMode="relative" ptsTypes="fffffffff">
                                      <p:cBhvr>
                                        <p:cTn id="70" dur="2000" fill="hold"/>
                                        <p:tgtEl>
                                          <p:spTgt spid="5">
                                            <p:txEl>
                                              <p:pRg st="1" end="1"/>
                                            </p:txEl>
                                          </p:spTgt>
                                        </p:tgtEl>
                                        <p:attrNameLst>
                                          <p:attrName>ppt_x</p:attrName>
                                          <p:attrName>ppt_y</p:attrName>
                                        </p:attrNameLst>
                                      </p:cBhvr>
                                    </p:animMotion>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1" nodeType="clickEffect">
                                  <p:stCondLst>
                                    <p:cond delay="0"/>
                                  </p:stCondLst>
                                  <p:childTnLst>
                                    <p:animMotion origin="layout" path="M 0 0 C 0.01198 -0.02407 0.03299 -0.05856 0.05799 -0.05856 C 0.09497 -0.05856 0.125 -0.02268 0.125 0.02269 C 0.125 0.03727 0.12205 0.0507 0.11597 0.06274 C 0.11701 0.06274 0 0.2426 0 0.24399 C 0 0.2426 -0.11701 0.06274 -0.11597 0.06274 C -0.12205 0.0507 -0.125 0.03727 -0.125 0.02269 C -0.125 -0.02268 -0.09497 -0.05856 -0.05694 -0.05856 C -0.03299 -0.05856 -0.01198 -0.02407 0 0 Z " pathEditMode="relative" ptsTypes="fffffffff">
                                      <p:cBhvr>
                                        <p:cTn id="74" dur="2000" fill="hold"/>
                                        <p:tgtEl>
                                          <p:spTgt spid="5">
                                            <p:txEl>
                                              <p:pRg st="2" end="2"/>
                                            </p:txEl>
                                          </p:spTgt>
                                        </p:tgtEl>
                                        <p:attrNameLst>
                                          <p:attrName>ppt_x</p:attrName>
                                          <p:attrName>ppt_y</p:attrName>
                                        </p:attrNameLst>
                                      </p:cBhvr>
                                    </p:animMotion>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grpId="1" nodeType="clickEffect">
                                  <p:stCondLst>
                                    <p:cond delay="0"/>
                                  </p:stCondLst>
                                  <p:childTnLst>
                                    <p:animMotion origin="layout" path="M 0 0 C 0.01198 -0.02407 0.03299 -0.05856 0.05799 -0.05856 C 0.09497 -0.05856 0.125 -0.02268 0.125 0.02269 C 0.125 0.03727 0.12205 0.0507 0.11597 0.06274 C 0.11701 0.06274 0 0.2426 0 0.24399 C 0 0.2426 -0.11701 0.06274 -0.11597 0.06274 C -0.12205 0.0507 -0.125 0.03727 -0.125 0.02269 C -0.125 -0.02268 -0.09497 -0.05856 -0.05694 -0.05856 C -0.03299 -0.05856 -0.01198 -0.02407 0 0 Z " pathEditMode="relative" ptsTypes="fffffffff">
                                      <p:cBhvr>
                                        <p:cTn id="78" dur="2000" fill="hold"/>
                                        <p:tgtEl>
                                          <p:spTgt spid="5">
                                            <p:txEl>
                                              <p:pRg st="3" end="3"/>
                                            </p:txEl>
                                          </p:spTgt>
                                        </p:tgtEl>
                                        <p:attrNameLst>
                                          <p:attrName>ppt_x</p:attrName>
                                          <p:attrName>ppt_y</p:attrName>
                                        </p:attrNameLst>
                                      </p:cBhvr>
                                    </p:animMotion>
                                  </p:childTnLst>
                                </p:cTn>
                              </p:par>
                            </p:childTnLst>
                          </p:cTn>
                        </p:par>
                      </p:childTnLst>
                    </p:cTn>
                  </p:par>
                  <p:par>
                    <p:cTn id="79" fill="hold">
                      <p:stCondLst>
                        <p:cond delay="indefinite"/>
                      </p:stCondLst>
                      <p:childTnLst>
                        <p:par>
                          <p:cTn id="80" fill="hold">
                            <p:stCondLst>
                              <p:cond delay="0"/>
                            </p:stCondLst>
                            <p:childTnLst>
                              <p:par>
                                <p:cTn id="81" presetID="0" presetClass="path" presetSubtype="0" accel="50000" decel="50000" fill="hold" grpId="1" nodeType="clickEffect">
                                  <p:stCondLst>
                                    <p:cond delay="0"/>
                                  </p:stCondLst>
                                  <p:childTnLst>
                                    <p:animMotion origin="layout" path="M 0 0 C 0.01198 -0.02407 0.03299 -0.05856 0.05799 -0.05856 C 0.09497 -0.05856 0.125 -0.02268 0.125 0.02269 C 0.125 0.03727 0.12205 0.0507 0.11597 0.06274 C 0.11701 0.06274 0 0.2426 0 0.24399 C 0 0.2426 -0.11701 0.06274 -0.11597 0.06274 C -0.12205 0.0507 -0.125 0.03727 -0.125 0.02269 C -0.125 -0.02268 -0.09497 -0.05856 -0.05694 -0.05856 C -0.03299 -0.05856 -0.01198 -0.02407 0 0 Z " pathEditMode="relative" ptsTypes="fffffffff">
                                      <p:cBhvr>
                                        <p:cTn id="82" dur="2000" fill="hold"/>
                                        <p:tgtEl>
                                          <p:spTgt spid="5">
                                            <p:txEl>
                                              <p:pRg st="4" end="4"/>
                                            </p:txEl>
                                          </p:spTgt>
                                        </p:tgtEl>
                                        <p:attrNameLst>
                                          <p:attrName>ppt_x</p:attrName>
                                          <p:attrName>ppt_y</p:attrName>
                                        </p:attrNameLst>
                                      </p:cBhvr>
                                    </p:animMotion>
                                  </p:childTnLst>
                                </p:cTn>
                              </p:par>
                            </p:childTnLst>
                          </p:cTn>
                        </p:par>
                      </p:childTnLst>
                    </p:cTn>
                  </p:par>
                  <p:par>
                    <p:cTn id="83" fill="hold">
                      <p:stCondLst>
                        <p:cond delay="indefinite"/>
                      </p:stCondLst>
                      <p:childTnLst>
                        <p:par>
                          <p:cTn id="84" fill="hold">
                            <p:stCondLst>
                              <p:cond delay="0"/>
                            </p:stCondLst>
                            <p:childTnLst>
                              <p:par>
                                <p:cTn id="85" presetID="0" presetClass="path" presetSubtype="0" accel="50000" decel="50000" fill="hold" grpId="1" nodeType="clickEffect">
                                  <p:stCondLst>
                                    <p:cond delay="0"/>
                                  </p:stCondLst>
                                  <p:childTnLst>
                                    <p:animMotion origin="layout" path="M 0 0 C 0.01198 -0.02407 0.03299 -0.05856 0.05799 -0.05856 C 0.09497 -0.05856 0.125 -0.02268 0.125 0.02269 C 0.125 0.03727 0.12205 0.0507 0.11597 0.06274 C 0.11701 0.06274 0 0.2426 0 0.24399 C 0 0.2426 -0.11701 0.06274 -0.11597 0.06274 C -0.12205 0.0507 -0.125 0.03727 -0.125 0.02269 C -0.125 -0.02268 -0.09497 -0.05856 -0.05694 -0.05856 C -0.03299 -0.05856 -0.01198 -0.02407 0 0 Z " pathEditMode="relative" ptsTypes="fffffffff">
                                      <p:cBhvr>
                                        <p:cTn id="86" dur="2000" fill="hold"/>
                                        <p:tgtEl>
                                          <p:spTgt spid="5">
                                            <p:txEl>
                                              <p:pRg st="5" end="5"/>
                                            </p:txEl>
                                          </p:spTgt>
                                        </p:tgtEl>
                                        <p:attrNameLst>
                                          <p:attrName>ppt_x</p:attrName>
                                          <p:attrName>ppt_y</p:attrName>
                                        </p:attrNameLst>
                                      </p:cBhvr>
                                    </p:animMotion>
                                  </p:childTnLst>
                                </p:cTn>
                              </p:par>
                            </p:childTnLst>
                          </p:cTn>
                        </p:par>
                      </p:childTnLst>
                    </p:cTn>
                  </p:par>
                  <p:par>
                    <p:cTn id="87" fill="hold">
                      <p:stCondLst>
                        <p:cond delay="indefinite"/>
                      </p:stCondLst>
                      <p:childTnLst>
                        <p:par>
                          <p:cTn id="88" fill="hold">
                            <p:stCondLst>
                              <p:cond delay="0"/>
                            </p:stCondLst>
                            <p:childTnLst>
                              <p:par>
                                <p:cTn id="89" presetID="0" presetClass="path" presetSubtype="0" accel="50000" decel="50000" fill="hold" grpId="1" nodeType="clickEffect">
                                  <p:stCondLst>
                                    <p:cond delay="0"/>
                                  </p:stCondLst>
                                  <p:childTnLst>
                                    <p:animMotion origin="layout" path="M 0 0 C 0.01198 -0.02407 0.03299 -0.05856 0.05799 -0.05856 C 0.09497 -0.05856 0.125 -0.02268 0.125 0.02269 C 0.125 0.03727 0.12205 0.0507 0.11597 0.06274 C 0.11701 0.06274 0 0.2426 0 0.24399 C 0 0.2426 -0.11701 0.06274 -0.11597 0.06274 C -0.12205 0.0507 -0.125 0.03727 -0.125 0.02269 C -0.125 -0.02268 -0.09497 -0.05856 -0.05694 -0.05856 C -0.03299 -0.05856 -0.01198 -0.02407 0 0 Z " pathEditMode="relative" ptsTypes="fffffffff">
                                      <p:cBhvr>
                                        <p:cTn id="90" dur="2000" fill="hold"/>
                                        <p:tgtEl>
                                          <p:spTgt spid="5">
                                            <p:txEl>
                                              <p:pRg st="6" end="6"/>
                                            </p:txEl>
                                          </p:spTgt>
                                        </p:tgtEl>
                                        <p:attrNameLst>
                                          <p:attrName>ppt_x</p:attrName>
                                          <p:attrName>ppt_y</p:attrName>
                                        </p:attrNameLst>
                                      </p:cBhvr>
                                    </p:animMotion>
                                  </p:childTnLst>
                                </p:cTn>
                              </p:par>
                            </p:childTnLst>
                          </p:cTn>
                        </p:par>
                      </p:childTnLst>
                    </p:cTn>
                  </p:par>
                  <p:par>
                    <p:cTn id="91" fill="hold">
                      <p:stCondLst>
                        <p:cond delay="indefinite"/>
                      </p:stCondLst>
                      <p:childTnLst>
                        <p:par>
                          <p:cTn id="92" fill="hold">
                            <p:stCondLst>
                              <p:cond delay="0"/>
                            </p:stCondLst>
                            <p:childTnLst>
                              <p:par>
                                <p:cTn id="93" presetID="0" presetClass="path" presetSubtype="0" accel="50000" decel="50000" fill="hold" grpId="1" nodeType="clickEffect">
                                  <p:stCondLst>
                                    <p:cond delay="0"/>
                                  </p:stCondLst>
                                  <p:childTnLst>
                                    <p:animMotion origin="layout" path="M 0 0 C 0.01198 -0.02407 0.03299 -0.05856 0.05799 -0.05856 C 0.09497 -0.05856 0.125 -0.02268 0.125 0.02269 C 0.125 0.03727 0.12205 0.0507 0.11597 0.06274 C 0.11701 0.06274 0 0.2426 0 0.24399 C 0 0.2426 -0.11701 0.06274 -0.11597 0.06274 C -0.12205 0.0507 -0.125 0.03727 -0.125 0.02269 C -0.125 -0.02268 -0.09497 -0.05856 -0.05694 -0.05856 C -0.03299 -0.05856 -0.01198 -0.02407 0 0 Z " pathEditMode="relative" ptsTypes="fffffffff">
                                      <p:cBhvr>
                                        <p:cTn id="94" dur="2000" fill="hold"/>
                                        <p:tgtEl>
                                          <p:spTgt spid="5">
                                            <p:txEl>
                                              <p:pRg st="7" end="7"/>
                                            </p:txEl>
                                          </p:spTgt>
                                        </p:tgtEl>
                                        <p:attrNameLst>
                                          <p:attrName>ppt_x</p:attrName>
                                          <p:attrName>ppt_y</p:attrName>
                                        </p:attrNameLst>
                                      </p:cBhvr>
                                    </p:animMotion>
                                  </p:childTnLst>
                                </p:cTn>
                              </p:par>
                            </p:childTnLst>
                          </p:cTn>
                        </p:par>
                      </p:childTnLst>
                    </p:cTn>
                  </p:par>
                  <p:par>
                    <p:cTn id="95" fill="hold">
                      <p:stCondLst>
                        <p:cond delay="indefinite"/>
                      </p:stCondLst>
                      <p:childTnLst>
                        <p:par>
                          <p:cTn id="96" fill="hold">
                            <p:stCondLst>
                              <p:cond delay="0"/>
                            </p:stCondLst>
                            <p:childTnLst>
                              <p:par>
                                <p:cTn id="97" presetID="0" presetClass="path" presetSubtype="0" accel="50000" decel="50000" fill="hold" grpId="1" nodeType="clickEffect">
                                  <p:stCondLst>
                                    <p:cond delay="0"/>
                                  </p:stCondLst>
                                  <p:childTnLst>
                                    <p:animMotion origin="layout" path="M 0 0 C 0.01198 -0.02407 0.03299 -0.05856 0.05799 -0.05856 C 0.09497 -0.05856 0.125 -0.02268 0.125 0.02269 C 0.125 0.03727 0.12205 0.0507 0.11597 0.06274 C 0.11701 0.06274 0 0.2426 0 0.24399 C 0 0.2426 -0.11701 0.06274 -0.11597 0.06274 C -0.12205 0.0507 -0.125 0.03727 -0.125 0.02269 C -0.125 -0.02268 -0.09497 -0.05856 -0.05694 -0.05856 C -0.03299 -0.05856 -0.01198 -0.02407 0 0 Z " pathEditMode="relative" ptsTypes="fffffffff">
                                      <p:cBhvr>
                                        <p:cTn id="98" dur="2000" fill="hold"/>
                                        <p:tgtEl>
                                          <p:spTgt spid="5">
                                            <p:txEl>
                                              <p:pRg st="8" end="8"/>
                                            </p:txEl>
                                          </p:spTgt>
                                        </p:tgtEl>
                                        <p:attrNameLst>
                                          <p:attrName>ppt_x</p:attrName>
                                          <p:attrName>ppt_y</p:attrName>
                                        </p:attrNameLst>
                                      </p:cBhvr>
                                    </p:animMotion>
                                  </p:childTnLst>
                                </p:cTn>
                              </p:par>
                            </p:childTnLst>
                          </p:cTn>
                        </p:par>
                      </p:childTnLst>
                    </p:cTn>
                  </p:par>
                  <p:par>
                    <p:cTn id="99" fill="hold">
                      <p:stCondLst>
                        <p:cond delay="indefinite"/>
                      </p:stCondLst>
                      <p:childTnLst>
                        <p:par>
                          <p:cTn id="100" fill="hold">
                            <p:stCondLst>
                              <p:cond delay="0"/>
                            </p:stCondLst>
                            <p:childTnLst>
                              <p:par>
                                <p:cTn id="101" presetID="0" presetClass="path" presetSubtype="0" accel="50000" decel="50000" fill="hold" grpId="1" nodeType="clickEffect">
                                  <p:stCondLst>
                                    <p:cond delay="0"/>
                                  </p:stCondLst>
                                  <p:childTnLst>
                                    <p:animMotion origin="layout" path="M 0 0 C 0.01198 -0.02407 0.03299 -0.05856 0.05799 -0.05856 C 0.09497 -0.05856 0.125 -0.02268 0.125 0.02269 C 0.125 0.03727 0.12205 0.0507 0.11597 0.06274 C 0.11701 0.06274 0 0.2426 0 0.24399 C 0 0.2426 -0.11701 0.06274 -0.11597 0.06274 C -0.12205 0.0507 -0.125 0.03727 -0.125 0.02269 C -0.125 -0.02268 -0.09497 -0.05856 -0.05694 -0.05856 C -0.03299 -0.05856 -0.01198 -0.02407 0 0 Z " pathEditMode="relative" ptsTypes="fffffffff">
                                      <p:cBhvr>
                                        <p:cTn id="102" dur="2000" fill="hold"/>
                                        <p:tgtEl>
                                          <p:spTgt spid="5">
                                            <p:txEl>
                                              <p:pRg st="9" end="9"/>
                                            </p:txEl>
                                          </p:spTgt>
                                        </p:tgtEl>
                                        <p:attrNameLst>
                                          <p:attrName>ppt_x</p:attrName>
                                          <p:attrName>ppt_y</p:attrName>
                                        </p:attrNameLst>
                                      </p:cBhvr>
                                    </p:animMotion>
                                  </p:childTnLst>
                                </p:cTn>
                              </p:par>
                            </p:childTnLst>
                          </p:cTn>
                        </p:par>
                      </p:childTnLst>
                    </p:cTn>
                  </p:par>
                  <p:par>
                    <p:cTn id="103" fill="hold">
                      <p:stCondLst>
                        <p:cond delay="indefinite"/>
                      </p:stCondLst>
                      <p:childTnLst>
                        <p:par>
                          <p:cTn id="104" fill="hold">
                            <p:stCondLst>
                              <p:cond delay="0"/>
                            </p:stCondLst>
                            <p:childTnLst>
                              <p:par>
                                <p:cTn id="105" presetID="0" presetClass="path" presetSubtype="0" accel="50000" decel="50000" fill="hold" grpId="1" nodeType="clickEffect">
                                  <p:stCondLst>
                                    <p:cond delay="0"/>
                                  </p:stCondLst>
                                  <p:childTnLst>
                                    <p:animMotion origin="layout" path="M 0 0 C 0.01198 -0.02407 0.03299 -0.05856 0.05799 -0.05856 C 0.09497 -0.05856 0.125 -0.02268 0.125 0.02269 C 0.125 0.03727 0.12205 0.0507 0.11597 0.06274 C 0.11701 0.06274 0 0.2426 0 0.24399 C 0 0.2426 -0.11701 0.06274 -0.11597 0.06274 C -0.12205 0.0507 -0.125 0.03727 -0.125 0.02269 C -0.125 -0.02268 -0.09497 -0.05856 -0.05694 -0.05856 C -0.03299 -0.05856 -0.01198 -0.02407 0 0 Z " pathEditMode="relative" ptsTypes="fffffffff">
                                      <p:cBhvr>
                                        <p:cTn id="106" dur="2000" fill="hold"/>
                                        <p:tgtEl>
                                          <p:spTgt spid="5">
                                            <p:txEl>
                                              <p:pRg st="10" end="10"/>
                                            </p:txEl>
                                          </p:spTgt>
                                        </p:tgtEl>
                                        <p:attrNameLst>
                                          <p:attrName>ppt_x</p:attrName>
                                          <p:attrName>ppt_y</p:attrName>
                                        </p:attrNameLst>
                                      </p:cBhvr>
                                    </p:animMotion>
                                  </p:childTnLst>
                                </p:cTn>
                              </p:par>
                            </p:childTnLst>
                          </p:cTn>
                        </p:par>
                      </p:childTnLst>
                    </p:cTn>
                  </p:par>
                  <p:par>
                    <p:cTn id="107" fill="hold">
                      <p:stCondLst>
                        <p:cond delay="indefinite"/>
                      </p:stCondLst>
                      <p:childTnLst>
                        <p:par>
                          <p:cTn id="108" fill="hold">
                            <p:stCondLst>
                              <p:cond delay="0"/>
                            </p:stCondLst>
                            <p:childTnLst>
                              <p:par>
                                <p:cTn id="109" presetID="0" presetClass="path" presetSubtype="0" accel="50000" decel="50000" fill="hold" grpId="1" nodeType="clickEffect">
                                  <p:stCondLst>
                                    <p:cond delay="0"/>
                                  </p:stCondLst>
                                  <p:childTnLst>
                                    <p:animMotion origin="layout" path="M 0 0 C 0.01198 -0.02407 0.03299 -0.05856 0.05799 -0.05856 C 0.09497 -0.05856 0.125 -0.02268 0.125 0.02269 C 0.125 0.03727 0.12205 0.0507 0.11597 0.06274 C 0.11701 0.06274 0 0.2426 0 0.24399 C 0 0.2426 -0.11701 0.06274 -0.11597 0.06274 C -0.12205 0.0507 -0.125 0.03727 -0.125 0.02269 C -0.125 -0.02268 -0.09497 -0.05856 -0.05694 -0.05856 C -0.03299 -0.05856 -0.01198 -0.02407 0 0 Z " pathEditMode="relative" ptsTypes="fffffffff">
                                      <p:cBhvr>
                                        <p:cTn id="110" dur="2000" fill="hold"/>
                                        <p:tgtEl>
                                          <p:spTgt spid="5">
                                            <p:txEl>
                                              <p:pRg st="11" end="1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P spid="5" grpId="1"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a:spLocks noGrp="1"/>
          </p:cNvSpPr>
          <p:nvPr>
            <p:ph idx="1"/>
          </p:nvPr>
        </p:nvSpPr>
        <p:spPr>
          <a:xfrm>
            <a:off x="457200" y="609600"/>
            <a:ext cx="8229600" cy="5715000"/>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a:buNone/>
            </a:pPr>
            <a:r>
              <a:rPr lang="en-US" dirty="0" smtClean="0"/>
              <a:t>Label2.Caption = Av</a:t>
            </a:r>
          </a:p>
          <a:p>
            <a:pPr>
              <a:buNone/>
            </a:pPr>
            <a:r>
              <a:rPr lang="en-US" dirty="0" smtClean="0"/>
              <a:t>sum = 0</a:t>
            </a:r>
          </a:p>
          <a:p>
            <a:pPr>
              <a:buNone/>
            </a:pPr>
            <a:r>
              <a:rPr lang="en-US" dirty="0" smtClean="0"/>
              <a:t>For j = 0 To 9</a:t>
            </a:r>
          </a:p>
          <a:p>
            <a:pPr>
              <a:buNone/>
            </a:pPr>
            <a:r>
              <a:rPr lang="en-US" dirty="0" smtClean="0"/>
              <a:t>    sum = sum + (marks(j) - Av) ^ 2</a:t>
            </a:r>
          </a:p>
          <a:p>
            <a:pPr>
              <a:buNone/>
            </a:pPr>
            <a:r>
              <a:rPr lang="en-US" dirty="0" smtClean="0"/>
              <a:t>Next j</a:t>
            </a:r>
          </a:p>
          <a:p>
            <a:pPr>
              <a:buNone/>
            </a:pPr>
            <a:r>
              <a:rPr lang="en-US" dirty="0" err="1" smtClean="0"/>
              <a:t>Sd</a:t>
            </a:r>
            <a:r>
              <a:rPr lang="en-US" dirty="0" smtClean="0"/>
              <a:t> = </a:t>
            </a:r>
            <a:r>
              <a:rPr lang="en-US" dirty="0" err="1" smtClean="0"/>
              <a:t>Sqr</a:t>
            </a:r>
            <a:r>
              <a:rPr lang="en-US" dirty="0" smtClean="0"/>
              <a:t>(sum / 9)</a:t>
            </a:r>
          </a:p>
          <a:p>
            <a:pPr>
              <a:buNone/>
            </a:pPr>
            <a:r>
              <a:rPr lang="en-US" dirty="0" smtClean="0"/>
              <a:t>S = </a:t>
            </a:r>
            <a:r>
              <a:rPr lang="en-US" dirty="0" err="1" smtClean="0"/>
              <a:t>Int</a:t>
            </a:r>
            <a:r>
              <a:rPr lang="en-US" dirty="0" smtClean="0"/>
              <a:t>(</a:t>
            </a:r>
            <a:r>
              <a:rPr lang="en-US" dirty="0" err="1" smtClean="0"/>
              <a:t>Sd</a:t>
            </a:r>
            <a:r>
              <a:rPr lang="en-US" dirty="0" smtClean="0"/>
              <a:t> * 100)</a:t>
            </a:r>
          </a:p>
          <a:p>
            <a:pPr>
              <a:buNone/>
            </a:pPr>
            <a:r>
              <a:rPr lang="en-US" dirty="0" smtClean="0"/>
              <a:t>Label3.Caption = S / 100</a:t>
            </a:r>
          </a:p>
          <a:p>
            <a:pPr>
              <a:buNone/>
            </a:pPr>
            <a:r>
              <a:rPr lang="en-US" dirty="0" smtClean="0"/>
              <a:t>End Sub</a:t>
            </a:r>
          </a:p>
          <a:p>
            <a:pPr>
              <a:buFont typeface="Wingdings" pitchFamily="2" charset="2"/>
              <a:buChar char="v"/>
            </a:pPr>
            <a:r>
              <a:rPr lang="en-US" dirty="0" smtClean="0"/>
              <a:t>Private Sub Command2_Click()</a:t>
            </a:r>
          </a:p>
          <a:p>
            <a:pPr>
              <a:buNone/>
            </a:pPr>
            <a:r>
              <a:rPr lang="en-US" dirty="0" smtClean="0"/>
              <a:t>End</a:t>
            </a:r>
          </a:p>
          <a:p>
            <a:pPr>
              <a:buNone/>
            </a:pPr>
            <a:r>
              <a:rPr lang="en-US" dirty="0" smtClean="0"/>
              <a:t>End Sub</a:t>
            </a:r>
          </a:p>
          <a:p>
            <a:pPr>
              <a:buNone/>
            </a:pPr>
            <a:endParaRPr lang="en-US" dirty="0"/>
          </a:p>
        </p:txBody>
      </p:sp>
      <p:sp>
        <p:nvSpPr>
          <p:cNvPr id="3" name="Date Placeholder 2"/>
          <p:cNvSpPr>
            <a:spLocks noGrp="1"/>
          </p:cNvSpPr>
          <p:nvPr>
            <p:ph type="dt" sz="half" idx="10"/>
          </p:nvPr>
        </p:nvSpPr>
        <p:spPr/>
        <p:txBody>
          <a:bodyPr/>
          <a:lstStyle/>
          <a:p>
            <a:fld id="{3C8B600A-31C0-4959-969B-CE350265BA58}" type="datetime1">
              <a:rPr lang="en-US" smtClean="0"/>
              <a:pPr/>
              <a:t>01-Jun-11</a:t>
            </a:fld>
            <a:endParaRPr lang="en-US"/>
          </a:p>
        </p:txBody>
      </p:sp>
      <p:sp>
        <p:nvSpPr>
          <p:cNvPr id="5" name="Slide Number Placeholder 4"/>
          <p:cNvSpPr>
            <a:spLocks noGrp="1"/>
          </p:cNvSpPr>
          <p:nvPr>
            <p:ph type="sldNum" sz="quarter" idx="12"/>
          </p:nvPr>
        </p:nvSpPr>
        <p:spPr/>
        <p:txBody>
          <a:bodyPr/>
          <a:lstStyle/>
          <a:p>
            <a:fld id="{728405A0-CC59-470C-873B-679805DFC862}" type="slidenum">
              <a:rPr lang="en-US" smtClean="0"/>
              <a:pPr/>
              <a:t>66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6" dur="2000" fill="hold"/>
                                        <p:tgtEl>
                                          <p:spTgt spid="4">
                                            <p:bg/>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10" dur="2000" fill="hold"/>
                                        <p:tgtEl>
                                          <p:spTgt spid="4">
                                            <p:txEl>
                                              <p:pRg st="0" end="0"/>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14" dur="2000" fill="hold"/>
                                        <p:tgtEl>
                                          <p:spTgt spid="4">
                                            <p:txEl>
                                              <p:pRg st="1" end="1"/>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18" dur="2000" fill="hold"/>
                                        <p:tgtEl>
                                          <p:spTgt spid="4">
                                            <p:txEl>
                                              <p:pRg st="2" end="2"/>
                                            </p:tx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22" dur="2000" fill="hold"/>
                                        <p:tgtEl>
                                          <p:spTgt spid="4">
                                            <p:txEl>
                                              <p:pRg st="3" end="3"/>
                                            </p:txEl>
                                          </p:spTgt>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26" dur="2000" fill="hold"/>
                                        <p:tgtEl>
                                          <p:spTgt spid="4">
                                            <p:txEl>
                                              <p:pRg st="4" end="4"/>
                                            </p:txEl>
                                          </p:spTgt>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30" dur="2000" fill="hold"/>
                                        <p:tgtEl>
                                          <p:spTgt spid="4">
                                            <p:txEl>
                                              <p:pRg st="5" end="5"/>
                                            </p:txEl>
                                          </p:spTgt>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34" dur="2000" fill="hold"/>
                                        <p:tgtEl>
                                          <p:spTgt spid="4">
                                            <p:txEl>
                                              <p:pRg st="6" end="6"/>
                                            </p:txEl>
                                          </p:spTgt>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38" dur="2000" fill="hold"/>
                                        <p:tgtEl>
                                          <p:spTgt spid="4">
                                            <p:txEl>
                                              <p:pRg st="7" end="7"/>
                                            </p:txEl>
                                          </p:spTgt>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42" dur="2000" fill="hold"/>
                                        <p:tgtEl>
                                          <p:spTgt spid="4">
                                            <p:txEl>
                                              <p:pRg st="8" end="8"/>
                                            </p:txEl>
                                          </p:spTgt>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46" dur="2000" fill="hold"/>
                                        <p:tgtEl>
                                          <p:spTgt spid="4">
                                            <p:txEl>
                                              <p:pRg st="9" end="9"/>
                                            </p:txEl>
                                          </p:spTgt>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50" dur="2000" fill="hold"/>
                                        <p:tgtEl>
                                          <p:spTgt spid="4">
                                            <p:txEl>
                                              <p:pRg st="10" end="10"/>
                                            </p:txEl>
                                          </p:spTgt>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54" dur="2000" fill="hold"/>
                                        <p:tgtEl>
                                          <p:spTgt spid="4">
                                            <p:txEl>
                                              <p:pRg st="11" end="1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914400" y="381000"/>
            <a:ext cx="7546975" cy="5257800"/>
          </a:xfrm>
        </p:spPr>
        <p:txBody>
          <a:bodyPr>
            <a:noAutofit/>
          </a:bodyPr>
          <a:lstStyle/>
          <a:p>
            <a:pPr algn="r" rtl="1"/>
            <a:r>
              <a:rPr lang="ar-SA" sz="3600" b="1" u="sng" dirty="0" smtClean="0">
                <a:solidFill>
                  <a:srgbClr val="C00000"/>
                </a:solidFill>
              </a:rPr>
              <a:t>مثال 4</a:t>
            </a:r>
            <a:r>
              <a:rPr lang="ar-SA" sz="3600" dirty="0" smtClean="0">
                <a:solidFill>
                  <a:srgbClr val="C00000"/>
                </a:solidFill>
              </a:rPr>
              <a:t> </a:t>
            </a:r>
            <a:r>
              <a:rPr lang="ar-SA" sz="3600" dirty="0" smtClean="0"/>
              <a:t>: </a:t>
            </a:r>
          </a:p>
          <a:p>
            <a:pPr algn="r" rtl="1"/>
            <a:r>
              <a:rPr lang="ar-SA" sz="3600" dirty="0" smtClean="0"/>
              <a:t>أ) أرسم مخططاً للإعلان عن مصفوفة أحادية من تسعة عناصر صحيحة، أدخل قيماً لها ، ثم جد وسطها الحسابي، واحسب عدد الطلبة الذين تزيد علاماتهم عن الوسط الحسابي.</a:t>
            </a:r>
            <a:endParaRPr lang="en-US" sz="3600" dirty="0" smtClean="0"/>
          </a:p>
          <a:p>
            <a:pPr algn="r" rtl="1"/>
            <a:r>
              <a:rPr lang="ar-SA" sz="3600" dirty="0" smtClean="0"/>
              <a:t>ب) أكتب البرنامج الخاص بهذه المسألة.</a:t>
            </a:r>
            <a:endParaRPr lang="en-US" sz="3600" dirty="0" smtClean="0"/>
          </a:p>
          <a:p>
            <a:pPr algn="r" rtl="1"/>
            <a:r>
              <a:rPr lang="ar-SA" sz="3600" b="1" u="sng" dirty="0" smtClean="0">
                <a:solidFill>
                  <a:srgbClr val="C00000"/>
                </a:solidFill>
              </a:rPr>
              <a:t>الحل:</a:t>
            </a:r>
            <a:r>
              <a:rPr lang="ar-SA" sz="3600" dirty="0" smtClean="0"/>
              <a:t> </a:t>
            </a:r>
          </a:p>
          <a:p>
            <a:pPr algn="r" rtl="1"/>
            <a:r>
              <a:rPr lang="ar-SA" sz="3600" dirty="0" smtClean="0"/>
              <a:t> أ) المخطط الانسيابي :</a:t>
            </a:r>
            <a:r>
              <a:rPr lang="en-US" sz="3600" dirty="0" smtClean="0"/>
              <a:t> </a:t>
            </a:r>
            <a:endParaRPr lang="en-US" sz="3600" dirty="0"/>
          </a:p>
        </p:txBody>
      </p:sp>
      <p:sp>
        <p:nvSpPr>
          <p:cNvPr id="3" name="Date Placeholder 2"/>
          <p:cNvSpPr>
            <a:spLocks noGrp="1"/>
          </p:cNvSpPr>
          <p:nvPr>
            <p:ph type="dt" sz="half" idx="10"/>
          </p:nvPr>
        </p:nvSpPr>
        <p:spPr/>
        <p:txBody>
          <a:bodyPr/>
          <a:lstStyle/>
          <a:p>
            <a:fld id="{DC7DB2E0-8122-4713-8C3C-6C00FB32E693}" type="datetime1">
              <a:rPr lang="en-US" smtClean="0"/>
              <a:pPr/>
              <a:t>01-Jun-11</a:t>
            </a:fld>
            <a:endParaRPr lang="en-US"/>
          </a:p>
        </p:txBody>
      </p:sp>
      <p:sp>
        <p:nvSpPr>
          <p:cNvPr id="4" name="Slide Number Placeholder 3"/>
          <p:cNvSpPr>
            <a:spLocks noGrp="1"/>
          </p:cNvSpPr>
          <p:nvPr>
            <p:ph type="sldNum" sz="quarter" idx="12"/>
          </p:nvPr>
        </p:nvSpPr>
        <p:spPr/>
        <p:txBody>
          <a:bodyPr/>
          <a:lstStyle/>
          <a:p>
            <a:fld id="{728405A0-CC59-470C-873B-679805DFC862}" type="slidenum">
              <a:rPr lang="en-US" smtClean="0"/>
              <a:pPr/>
              <a:t>67</a:t>
            </a:fld>
            <a:endParaRPr lang="en-US"/>
          </a:p>
        </p:txBody>
      </p:sp>
    </p:spTree>
  </p:cSld>
  <p:clrMapOvr>
    <a:masterClrMapping/>
  </p:clrMapOvr>
  <p:transition>
    <p:sndAc>
      <p:stSnd>
        <p:snd r:embed="rId2" name="explod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70" decel="100000"/>
                                        <p:tgtEl>
                                          <p:spTgt spid="6">
                                            <p:txEl>
                                              <p:pRg st="0" end="0"/>
                                            </p:txEl>
                                          </p:spTgt>
                                        </p:tgtEl>
                                      </p:cBhvr>
                                    </p:animEffect>
                                    <p:animScale>
                                      <p:cBhvr>
                                        <p:cTn id="8" dur="770" decel="100000"/>
                                        <p:tgtEl>
                                          <p:spTgt spid="6">
                                            <p:txEl>
                                              <p:pRg st="0" end="0"/>
                                            </p:txEl>
                                          </p:spTgt>
                                        </p:tgtEl>
                                      </p:cBhvr>
                                      <p:from x="10000" y="10000"/>
                                      <p:to x="200000" y="450000"/>
                                    </p:animScale>
                                    <p:animScale>
                                      <p:cBhvr>
                                        <p:cTn id="9" dur="1230" accel="100000" fill="hold">
                                          <p:stCondLst>
                                            <p:cond delay="770"/>
                                          </p:stCondLst>
                                        </p:cTn>
                                        <p:tgtEl>
                                          <p:spTgt spid="6">
                                            <p:txEl>
                                              <p:pRg st="0" end="0"/>
                                            </p:txEl>
                                          </p:spTgt>
                                        </p:tgtEl>
                                      </p:cBhvr>
                                      <p:from x="200000" y="450000"/>
                                      <p:to x="100000" y="100000"/>
                                    </p:animScale>
                                    <p:set>
                                      <p:cBhvr>
                                        <p:cTn id="10" dur="770" fill="hold"/>
                                        <p:tgtEl>
                                          <p:spTgt spid="6">
                                            <p:txEl>
                                              <p:pRg st="0" end="0"/>
                                            </p:txEl>
                                          </p:spTgt>
                                        </p:tgtEl>
                                        <p:attrNameLst>
                                          <p:attrName>ppt_x</p:attrName>
                                        </p:attrNameLst>
                                      </p:cBhvr>
                                      <p:to>
                                        <p:strVal val="(0.5)"/>
                                      </p:to>
                                    </p:set>
                                    <p:anim from="(0.5)" to="(#ppt_x)" calcmode="lin" valueType="num">
                                      <p:cBhvr>
                                        <p:cTn id="11" dur="1230" accel="100000" fill="hold">
                                          <p:stCondLst>
                                            <p:cond delay="770"/>
                                          </p:stCondLst>
                                        </p:cTn>
                                        <p:tgtEl>
                                          <p:spTgt spid="6">
                                            <p:txEl>
                                              <p:pRg st="0" end="0"/>
                                            </p:txEl>
                                          </p:spTgt>
                                        </p:tgtEl>
                                        <p:attrNameLst>
                                          <p:attrName>ppt_x</p:attrName>
                                        </p:attrNameLst>
                                      </p:cBhvr>
                                    </p:anim>
                                    <p:set>
                                      <p:cBhvr>
                                        <p:cTn id="12" dur="770" fill="hold"/>
                                        <p:tgtEl>
                                          <p:spTgt spid="6">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6">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770" decel="100000"/>
                                        <p:tgtEl>
                                          <p:spTgt spid="6">
                                            <p:txEl>
                                              <p:pRg st="1" end="1"/>
                                            </p:txEl>
                                          </p:spTgt>
                                        </p:tgtEl>
                                      </p:cBhvr>
                                    </p:animEffect>
                                    <p:animScale>
                                      <p:cBhvr>
                                        <p:cTn id="19" dur="770" decel="100000"/>
                                        <p:tgtEl>
                                          <p:spTgt spid="6">
                                            <p:txEl>
                                              <p:pRg st="1" end="1"/>
                                            </p:txEl>
                                          </p:spTgt>
                                        </p:tgtEl>
                                      </p:cBhvr>
                                      <p:from x="10000" y="10000"/>
                                      <p:to x="200000" y="450000"/>
                                    </p:animScale>
                                    <p:animScale>
                                      <p:cBhvr>
                                        <p:cTn id="20" dur="1230" accel="100000" fill="hold">
                                          <p:stCondLst>
                                            <p:cond delay="770"/>
                                          </p:stCondLst>
                                        </p:cTn>
                                        <p:tgtEl>
                                          <p:spTgt spid="6">
                                            <p:txEl>
                                              <p:pRg st="1" end="1"/>
                                            </p:txEl>
                                          </p:spTgt>
                                        </p:tgtEl>
                                      </p:cBhvr>
                                      <p:from x="200000" y="450000"/>
                                      <p:to x="100000" y="100000"/>
                                    </p:animScale>
                                    <p:set>
                                      <p:cBhvr>
                                        <p:cTn id="21" dur="770" fill="hold"/>
                                        <p:tgtEl>
                                          <p:spTgt spid="6">
                                            <p:txEl>
                                              <p:pRg st="1" end="1"/>
                                            </p:txEl>
                                          </p:spTgt>
                                        </p:tgtEl>
                                        <p:attrNameLst>
                                          <p:attrName>ppt_x</p:attrName>
                                        </p:attrNameLst>
                                      </p:cBhvr>
                                      <p:to>
                                        <p:strVal val="(0.5)"/>
                                      </p:to>
                                    </p:set>
                                    <p:anim from="(0.5)" to="(#ppt_x)" calcmode="lin" valueType="num">
                                      <p:cBhvr>
                                        <p:cTn id="22" dur="1230" accel="100000" fill="hold">
                                          <p:stCondLst>
                                            <p:cond delay="770"/>
                                          </p:stCondLst>
                                        </p:cTn>
                                        <p:tgtEl>
                                          <p:spTgt spid="6">
                                            <p:txEl>
                                              <p:pRg st="1" end="1"/>
                                            </p:txEl>
                                          </p:spTgt>
                                        </p:tgtEl>
                                        <p:attrNameLst>
                                          <p:attrName>ppt_x</p:attrName>
                                        </p:attrNameLst>
                                      </p:cBhvr>
                                    </p:anim>
                                    <p:set>
                                      <p:cBhvr>
                                        <p:cTn id="23" dur="770" fill="hold"/>
                                        <p:tgtEl>
                                          <p:spTgt spid="6">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6">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770" decel="100000"/>
                                        <p:tgtEl>
                                          <p:spTgt spid="6">
                                            <p:txEl>
                                              <p:pRg st="2" end="2"/>
                                            </p:txEl>
                                          </p:spTgt>
                                        </p:tgtEl>
                                      </p:cBhvr>
                                    </p:animEffect>
                                    <p:animScale>
                                      <p:cBhvr>
                                        <p:cTn id="30" dur="770" decel="100000"/>
                                        <p:tgtEl>
                                          <p:spTgt spid="6">
                                            <p:txEl>
                                              <p:pRg st="2" end="2"/>
                                            </p:txEl>
                                          </p:spTgt>
                                        </p:tgtEl>
                                      </p:cBhvr>
                                      <p:from x="10000" y="10000"/>
                                      <p:to x="200000" y="450000"/>
                                    </p:animScale>
                                    <p:animScale>
                                      <p:cBhvr>
                                        <p:cTn id="31" dur="1230" accel="100000" fill="hold">
                                          <p:stCondLst>
                                            <p:cond delay="770"/>
                                          </p:stCondLst>
                                        </p:cTn>
                                        <p:tgtEl>
                                          <p:spTgt spid="6">
                                            <p:txEl>
                                              <p:pRg st="2" end="2"/>
                                            </p:txEl>
                                          </p:spTgt>
                                        </p:tgtEl>
                                      </p:cBhvr>
                                      <p:from x="200000" y="450000"/>
                                      <p:to x="100000" y="100000"/>
                                    </p:animScale>
                                    <p:set>
                                      <p:cBhvr>
                                        <p:cTn id="32" dur="770" fill="hold"/>
                                        <p:tgtEl>
                                          <p:spTgt spid="6">
                                            <p:txEl>
                                              <p:pRg st="2" end="2"/>
                                            </p:txEl>
                                          </p:spTgt>
                                        </p:tgtEl>
                                        <p:attrNameLst>
                                          <p:attrName>ppt_x</p:attrName>
                                        </p:attrNameLst>
                                      </p:cBhvr>
                                      <p:to>
                                        <p:strVal val="(0.5)"/>
                                      </p:to>
                                    </p:set>
                                    <p:anim from="(0.5)" to="(#ppt_x)" calcmode="lin" valueType="num">
                                      <p:cBhvr>
                                        <p:cTn id="33" dur="1230" accel="100000" fill="hold">
                                          <p:stCondLst>
                                            <p:cond delay="770"/>
                                          </p:stCondLst>
                                        </p:cTn>
                                        <p:tgtEl>
                                          <p:spTgt spid="6">
                                            <p:txEl>
                                              <p:pRg st="2" end="2"/>
                                            </p:txEl>
                                          </p:spTgt>
                                        </p:tgtEl>
                                        <p:attrNameLst>
                                          <p:attrName>ppt_x</p:attrName>
                                        </p:attrNameLst>
                                      </p:cBhvr>
                                    </p:anim>
                                    <p:set>
                                      <p:cBhvr>
                                        <p:cTn id="34" dur="770" fill="hold"/>
                                        <p:tgtEl>
                                          <p:spTgt spid="6">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6">
                                            <p:txEl>
                                              <p:pRg st="2" end="2"/>
                                            </p:txEl>
                                          </p:spTgt>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770" decel="100000"/>
                                        <p:tgtEl>
                                          <p:spTgt spid="6">
                                            <p:txEl>
                                              <p:pRg st="3" end="3"/>
                                            </p:txEl>
                                          </p:spTgt>
                                        </p:tgtEl>
                                      </p:cBhvr>
                                    </p:animEffect>
                                    <p:animScale>
                                      <p:cBhvr>
                                        <p:cTn id="41" dur="770" decel="100000"/>
                                        <p:tgtEl>
                                          <p:spTgt spid="6">
                                            <p:txEl>
                                              <p:pRg st="3" end="3"/>
                                            </p:txEl>
                                          </p:spTgt>
                                        </p:tgtEl>
                                      </p:cBhvr>
                                      <p:from x="10000" y="10000"/>
                                      <p:to x="200000" y="450000"/>
                                    </p:animScale>
                                    <p:animScale>
                                      <p:cBhvr>
                                        <p:cTn id="42" dur="1230" accel="100000" fill="hold">
                                          <p:stCondLst>
                                            <p:cond delay="770"/>
                                          </p:stCondLst>
                                        </p:cTn>
                                        <p:tgtEl>
                                          <p:spTgt spid="6">
                                            <p:txEl>
                                              <p:pRg st="3" end="3"/>
                                            </p:txEl>
                                          </p:spTgt>
                                        </p:tgtEl>
                                      </p:cBhvr>
                                      <p:from x="200000" y="450000"/>
                                      <p:to x="100000" y="100000"/>
                                    </p:animScale>
                                    <p:set>
                                      <p:cBhvr>
                                        <p:cTn id="43" dur="770" fill="hold"/>
                                        <p:tgtEl>
                                          <p:spTgt spid="6">
                                            <p:txEl>
                                              <p:pRg st="3" end="3"/>
                                            </p:txEl>
                                          </p:spTgt>
                                        </p:tgtEl>
                                        <p:attrNameLst>
                                          <p:attrName>ppt_x</p:attrName>
                                        </p:attrNameLst>
                                      </p:cBhvr>
                                      <p:to>
                                        <p:strVal val="(0.5)"/>
                                      </p:to>
                                    </p:set>
                                    <p:anim from="(0.5)" to="(#ppt_x)" calcmode="lin" valueType="num">
                                      <p:cBhvr>
                                        <p:cTn id="44" dur="1230" accel="100000" fill="hold">
                                          <p:stCondLst>
                                            <p:cond delay="770"/>
                                          </p:stCondLst>
                                        </p:cTn>
                                        <p:tgtEl>
                                          <p:spTgt spid="6">
                                            <p:txEl>
                                              <p:pRg st="3" end="3"/>
                                            </p:txEl>
                                          </p:spTgt>
                                        </p:tgtEl>
                                        <p:attrNameLst>
                                          <p:attrName>ppt_x</p:attrName>
                                        </p:attrNameLst>
                                      </p:cBhvr>
                                    </p:anim>
                                    <p:set>
                                      <p:cBhvr>
                                        <p:cTn id="45" dur="770" fill="hold"/>
                                        <p:tgtEl>
                                          <p:spTgt spid="6">
                                            <p:txEl>
                                              <p:pRg st="3" end="3"/>
                                            </p:txEl>
                                          </p:spTgt>
                                        </p:tgtEl>
                                        <p:attrNameLst>
                                          <p:attrName>ppt_y</p:attrName>
                                        </p:attrNameLst>
                                      </p:cBhvr>
                                      <p:to>
                                        <p:strVal val="(#ppt_y+0.4)"/>
                                      </p:to>
                                    </p:set>
                                    <p:anim from="(#ppt_y+0.4)" to="(#ppt_y)" calcmode="lin" valueType="num">
                                      <p:cBhvr>
                                        <p:cTn id="46" dur="1230" accel="100000" fill="hold">
                                          <p:stCondLst>
                                            <p:cond delay="770"/>
                                          </p:stCondLst>
                                        </p:cTn>
                                        <p:tgtEl>
                                          <p:spTgt spid="6">
                                            <p:txEl>
                                              <p:pRg st="3" end="3"/>
                                            </p:txEl>
                                          </p:spTgt>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fade">
                                      <p:cBhvr>
                                        <p:cTn id="51" dur="770" decel="100000"/>
                                        <p:tgtEl>
                                          <p:spTgt spid="6">
                                            <p:txEl>
                                              <p:pRg st="4" end="4"/>
                                            </p:txEl>
                                          </p:spTgt>
                                        </p:tgtEl>
                                      </p:cBhvr>
                                    </p:animEffect>
                                    <p:animScale>
                                      <p:cBhvr>
                                        <p:cTn id="52" dur="770" decel="100000"/>
                                        <p:tgtEl>
                                          <p:spTgt spid="6">
                                            <p:txEl>
                                              <p:pRg st="4" end="4"/>
                                            </p:txEl>
                                          </p:spTgt>
                                        </p:tgtEl>
                                      </p:cBhvr>
                                      <p:from x="10000" y="10000"/>
                                      <p:to x="200000" y="450000"/>
                                    </p:animScale>
                                    <p:animScale>
                                      <p:cBhvr>
                                        <p:cTn id="53" dur="1230" accel="100000" fill="hold">
                                          <p:stCondLst>
                                            <p:cond delay="770"/>
                                          </p:stCondLst>
                                        </p:cTn>
                                        <p:tgtEl>
                                          <p:spTgt spid="6">
                                            <p:txEl>
                                              <p:pRg st="4" end="4"/>
                                            </p:txEl>
                                          </p:spTgt>
                                        </p:tgtEl>
                                      </p:cBhvr>
                                      <p:from x="200000" y="450000"/>
                                      <p:to x="100000" y="100000"/>
                                    </p:animScale>
                                    <p:set>
                                      <p:cBhvr>
                                        <p:cTn id="54" dur="770" fill="hold"/>
                                        <p:tgtEl>
                                          <p:spTgt spid="6">
                                            <p:txEl>
                                              <p:pRg st="4" end="4"/>
                                            </p:txEl>
                                          </p:spTgt>
                                        </p:tgtEl>
                                        <p:attrNameLst>
                                          <p:attrName>ppt_x</p:attrName>
                                        </p:attrNameLst>
                                      </p:cBhvr>
                                      <p:to>
                                        <p:strVal val="(0.5)"/>
                                      </p:to>
                                    </p:set>
                                    <p:anim from="(0.5)" to="(#ppt_x)" calcmode="lin" valueType="num">
                                      <p:cBhvr>
                                        <p:cTn id="55" dur="1230" accel="100000" fill="hold">
                                          <p:stCondLst>
                                            <p:cond delay="770"/>
                                          </p:stCondLst>
                                        </p:cTn>
                                        <p:tgtEl>
                                          <p:spTgt spid="6">
                                            <p:txEl>
                                              <p:pRg st="4" end="4"/>
                                            </p:txEl>
                                          </p:spTgt>
                                        </p:tgtEl>
                                        <p:attrNameLst>
                                          <p:attrName>ppt_x</p:attrName>
                                        </p:attrNameLst>
                                      </p:cBhvr>
                                    </p:anim>
                                    <p:set>
                                      <p:cBhvr>
                                        <p:cTn id="56" dur="770" fill="hold"/>
                                        <p:tgtEl>
                                          <p:spTgt spid="6">
                                            <p:txEl>
                                              <p:pRg st="4" end="4"/>
                                            </p:txEl>
                                          </p:spTgt>
                                        </p:tgtEl>
                                        <p:attrNameLst>
                                          <p:attrName>ppt_y</p:attrName>
                                        </p:attrNameLst>
                                      </p:cBhvr>
                                      <p:to>
                                        <p:strVal val="(#ppt_y+0.4)"/>
                                      </p:to>
                                    </p:set>
                                    <p:anim from="(#ppt_y+0.4)" to="(#ppt_y)" calcmode="lin" valueType="num">
                                      <p:cBhvr>
                                        <p:cTn id="57" dur="1230" accel="100000" fill="hold">
                                          <p:stCondLst>
                                            <p:cond delay="770"/>
                                          </p:stCondLst>
                                        </p:cTn>
                                        <p:tgtEl>
                                          <p:spTgt spid="6">
                                            <p:txEl>
                                              <p:pRg st="4" end="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466850" y="228601"/>
            <a:ext cx="6153150" cy="6400800"/>
            <a:chOff x="1466850" y="228601"/>
            <a:chExt cx="6153150" cy="6400800"/>
          </a:xfrm>
        </p:grpSpPr>
        <p:grpSp>
          <p:nvGrpSpPr>
            <p:cNvPr id="2050" name="Group 2"/>
            <p:cNvGrpSpPr>
              <a:grpSpLocks/>
            </p:cNvGrpSpPr>
            <p:nvPr/>
          </p:nvGrpSpPr>
          <p:grpSpPr bwMode="auto">
            <a:xfrm>
              <a:off x="1466850" y="228601"/>
              <a:ext cx="6153150" cy="6400800"/>
              <a:chOff x="1350" y="5355"/>
              <a:chExt cx="9690" cy="9675"/>
            </a:xfrm>
          </p:grpSpPr>
          <p:cxnSp>
            <p:nvCxnSpPr>
              <p:cNvPr id="2051" name="AutoShape 3"/>
              <p:cNvCxnSpPr>
                <a:cxnSpLocks noChangeShapeType="1"/>
              </p:cNvCxnSpPr>
              <p:nvPr/>
            </p:nvCxnSpPr>
            <p:spPr bwMode="auto">
              <a:xfrm>
                <a:off x="3480" y="5955"/>
                <a:ext cx="0" cy="300"/>
              </a:xfrm>
              <a:prstGeom prst="straightConnector1">
                <a:avLst/>
              </a:prstGeom>
              <a:noFill/>
              <a:ln w="9525">
                <a:solidFill>
                  <a:srgbClr val="000000"/>
                </a:solidFill>
                <a:round/>
                <a:headEnd/>
                <a:tailEnd type="triangle" w="med" len="med"/>
              </a:ln>
            </p:spPr>
          </p:cxnSp>
          <p:sp>
            <p:nvSpPr>
              <p:cNvPr id="2052" name="Rectangle 4"/>
              <p:cNvSpPr>
                <a:spLocks noChangeArrowheads="1"/>
              </p:cNvSpPr>
              <p:nvPr/>
            </p:nvSpPr>
            <p:spPr bwMode="auto">
              <a:xfrm>
                <a:off x="7860" y="8415"/>
                <a:ext cx="1965" cy="4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j=0, c = 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Text Box 5"/>
              <p:cNvSpPr txBox="1">
                <a:spLocks noChangeArrowheads="1"/>
              </p:cNvSpPr>
              <p:nvPr/>
            </p:nvSpPr>
            <p:spPr bwMode="auto">
              <a:xfrm>
                <a:off x="3030" y="13785"/>
                <a:ext cx="510"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Arial" pitchFamily="34" charset="0"/>
                    <a:cs typeface="Arial" pitchFamily="34" charset="0"/>
                  </a:rPr>
                  <a:t>لا</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4" name="Text Box 6"/>
              <p:cNvSpPr txBox="1">
                <a:spLocks noChangeArrowheads="1"/>
              </p:cNvSpPr>
              <p:nvPr/>
            </p:nvSpPr>
            <p:spPr bwMode="auto">
              <a:xfrm>
                <a:off x="1890" y="12570"/>
                <a:ext cx="720"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Arial" pitchFamily="34" charset="0"/>
                    <a:cs typeface="Arial" pitchFamily="34" charset="0"/>
                  </a:rPr>
                  <a:t>نعـم</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55" name="AutoShape 7"/>
              <p:cNvCxnSpPr>
                <a:cxnSpLocks noChangeShapeType="1"/>
              </p:cNvCxnSpPr>
              <p:nvPr/>
            </p:nvCxnSpPr>
            <p:spPr bwMode="auto">
              <a:xfrm>
                <a:off x="8850" y="7965"/>
                <a:ext cx="0" cy="435"/>
              </a:xfrm>
              <a:prstGeom prst="straightConnector1">
                <a:avLst/>
              </a:prstGeom>
              <a:noFill/>
              <a:ln w="9525">
                <a:solidFill>
                  <a:srgbClr val="000000"/>
                </a:solidFill>
                <a:round/>
                <a:headEnd/>
                <a:tailEnd type="triangle" w="med" len="med"/>
              </a:ln>
            </p:spPr>
          </p:cxnSp>
          <p:cxnSp>
            <p:nvCxnSpPr>
              <p:cNvPr id="2056" name="AutoShape 8"/>
              <p:cNvCxnSpPr>
                <a:cxnSpLocks noChangeShapeType="1"/>
              </p:cNvCxnSpPr>
              <p:nvPr/>
            </p:nvCxnSpPr>
            <p:spPr bwMode="auto">
              <a:xfrm>
                <a:off x="8850" y="8895"/>
                <a:ext cx="0" cy="420"/>
              </a:xfrm>
              <a:prstGeom prst="straightConnector1">
                <a:avLst/>
              </a:prstGeom>
              <a:noFill/>
              <a:ln w="9525">
                <a:solidFill>
                  <a:srgbClr val="000000"/>
                </a:solidFill>
                <a:round/>
                <a:headEnd/>
                <a:tailEnd type="triangle" w="med" len="med"/>
              </a:ln>
            </p:spPr>
          </p:cxnSp>
          <p:sp>
            <p:nvSpPr>
              <p:cNvPr id="2057" name="AutoShape 9"/>
              <p:cNvSpPr>
                <a:spLocks noChangeArrowheads="1"/>
              </p:cNvSpPr>
              <p:nvPr/>
            </p:nvSpPr>
            <p:spPr bwMode="auto">
              <a:xfrm>
                <a:off x="7200" y="9315"/>
                <a:ext cx="3240" cy="1290"/>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Calibri" pitchFamily="34" charset="0"/>
                    <a:ea typeface="Arial" pitchFamily="34" charset="0"/>
                    <a:cs typeface="Arial" pitchFamily="34" charset="0"/>
                  </a:rPr>
                  <a:t>x(j)&gt;average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8" name="Oval 10"/>
              <p:cNvSpPr>
                <a:spLocks noChangeArrowheads="1"/>
              </p:cNvSpPr>
              <p:nvPr/>
            </p:nvSpPr>
            <p:spPr bwMode="auto">
              <a:xfrm>
                <a:off x="2865" y="5355"/>
                <a:ext cx="1215" cy="600"/>
              </a:xfrm>
              <a:prstGeom prst="ellipse">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Arial" pitchFamily="34" charset="0"/>
                    <a:cs typeface="Arial" pitchFamily="34" charset="0"/>
                  </a:rPr>
                  <a:t>بداية</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2055" y="6255"/>
                <a:ext cx="285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300" b="1" i="0" u="none" strike="noStrike" cap="none" normalizeH="0" baseline="0" smtClean="0">
                    <a:ln>
                      <a:noFill/>
                    </a:ln>
                    <a:solidFill>
                      <a:schemeClr val="tx1"/>
                    </a:solidFill>
                    <a:effectLst/>
                    <a:latin typeface="Arial" pitchFamily="34" charset="0"/>
                    <a:ea typeface="Arial" pitchFamily="34" charset="0"/>
                    <a:cs typeface="Arial" pitchFamily="34" charset="0"/>
                  </a:rPr>
                  <a:t>الإعلان عن المصفوفة</a:t>
                </a:r>
                <a:endParaRPr kumimoji="0" lang="en-US" sz="1300" b="1" i="0" u="none" strike="noStrike" cap="none" normalizeH="0" baseline="0" smtClean="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Calibri" pitchFamily="34" charset="0"/>
                    <a:ea typeface="Arial" pitchFamily="34" charset="0"/>
                    <a:cs typeface="Arial" pitchFamily="34" charset="0"/>
                  </a:rPr>
                  <a:t>Dim  x(8) as integer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60" name="AutoShape 12"/>
              <p:cNvCxnSpPr>
                <a:cxnSpLocks noChangeShapeType="1"/>
              </p:cNvCxnSpPr>
              <p:nvPr/>
            </p:nvCxnSpPr>
            <p:spPr bwMode="auto">
              <a:xfrm>
                <a:off x="3480" y="7155"/>
                <a:ext cx="0" cy="330"/>
              </a:xfrm>
              <a:prstGeom prst="straightConnector1">
                <a:avLst/>
              </a:prstGeom>
              <a:noFill/>
              <a:ln w="9525">
                <a:solidFill>
                  <a:srgbClr val="000000"/>
                </a:solidFill>
                <a:round/>
                <a:headEnd/>
                <a:tailEnd type="triangle" w="med" len="med"/>
              </a:ln>
            </p:spPr>
          </p:cxnSp>
          <p:sp>
            <p:nvSpPr>
              <p:cNvPr id="2061" name="Rectangle 13"/>
              <p:cNvSpPr>
                <a:spLocks noChangeArrowheads="1"/>
              </p:cNvSpPr>
              <p:nvPr/>
            </p:nvSpPr>
            <p:spPr bwMode="auto">
              <a:xfrm>
                <a:off x="2055" y="7515"/>
                <a:ext cx="2850" cy="91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300" b="1" i="0" u="none" strike="noStrike" cap="none" normalizeH="0" baseline="0" smtClean="0">
                    <a:ln>
                      <a:noFill/>
                    </a:ln>
                    <a:solidFill>
                      <a:schemeClr val="tx1"/>
                    </a:solidFill>
                    <a:effectLst/>
                    <a:latin typeface="Arial" pitchFamily="34" charset="0"/>
                    <a:ea typeface="Arial" pitchFamily="34" charset="0"/>
                    <a:cs typeface="Arial" pitchFamily="34" charset="0"/>
                  </a:rPr>
                  <a:t>إعطاء قيم أولية للمتغيرات</a:t>
                </a:r>
                <a:endParaRPr kumimoji="0" lang="en-US" sz="1300" b="1" i="0" u="none" strike="noStrike" cap="none" normalizeH="0" baseline="0" smtClean="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Calibri" pitchFamily="34" charset="0"/>
                    <a:ea typeface="Arial" pitchFamily="34" charset="0"/>
                    <a:cs typeface="Arial" pitchFamily="34" charset="0"/>
                  </a:rPr>
                  <a:t>I = 0 , sum = 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62" name="AutoShape 14"/>
              <p:cNvCxnSpPr>
                <a:cxnSpLocks noChangeShapeType="1"/>
              </p:cNvCxnSpPr>
              <p:nvPr/>
            </p:nvCxnSpPr>
            <p:spPr bwMode="auto">
              <a:xfrm>
                <a:off x="3480" y="8430"/>
                <a:ext cx="0" cy="555"/>
              </a:xfrm>
              <a:prstGeom prst="straightConnector1">
                <a:avLst/>
              </a:prstGeom>
              <a:noFill/>
              <a:ln w="9525">
                <a:solidFill>
                  <a:srgbClr val="000000"/>
                </a:solidFill>
                <a:round/>
                <a:headEnd/>
                <a:tailEnd type="triangle" w="med" len="med"/>
              </a:ln>
            </p:spPr>
          </p:cxnSp>
          <p:sp>
            <p:nvSpPr>
              <p:cNvPr id="2063" name="AutoShape 15"/>
              <p:cNvSpPr>
                <a:spLocks noChangeArrowheads="1"/>
              </p:cNvSpPr>
              <p:nvPr/>
            </p:nvSpPr>
            <p:spPr bwMode="auto">
              <a:xfrm>
                <a:off x="1830" y="9000"/>
                <a:ext cx="3285" cy="540"/>
              </a:xfrm>
              <a:prstGeom prst="parallelogram">
                <a:avLst>
                  <a:gd name="adj" fmla="val 8423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Arial" pitchFamily="34" charset="0"/>
                    <a:cs typeface="Arial" pitchFamily="34" charset="0"/>
                  </a:rPr>
                  <a:t>أدخل قيمة</a:t>
                </a:r>
                <a:r>
                  <a:rPr kumimoji="0" lang="en-US" sz="1100" b="0" i="0" u="none" strike="noStrike" cap="none" normalizeH="0" baseline="0" smtClean="0">
                    <a:ln>
                      <a:noFill/>
                    </a:ln>
                    <a:solidFill>
                      <a:schemeClr val="tx1"/>
                    </a:solidFill>
                    <a:effectLst/>
                    <a:latin typeface="Arial" pitchFamily="34" charset="0"/>
                    <a:ea typeface="Arial" pitchFamily="34" charset="0"/>
                    <a:cs typeface="Arial" pitchFamily="34" charset="0"/>
                  </a:rPr>
                  <a:t> </a:t>
                </a: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x(i)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4" name="Rectangle 16"/>
              <p:cNvSpPr>
                <a:spLocks noChangeArrowheads="1"/>
              </p:cNvSpPr>
              <p:nvPr/>
            </p:nvSpPr>
            <p:spPr bwMode="auto">
              <a:xfrm>
                <a:off x="1890" y="9930"/>
                <a:ext cx="3165" cy="88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sum = sum + x(i)</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300" b="1" i="0" u="none" strike="noStrike" cap="none" normalizeH="0" baseline="0" smtClean="0">
                    <a:ln>
                      <a:noFill/>
                    </a:ln>
                    <a:solidFill>
                      <a:schemeClr val="tx1"/>
                    </a:solidFill>
                    <a:effectLst/>
                    <a:latin typeface="Arial" pitchFamily="34" charset="0"/>
                    <a:ea typeface="Arial" pitchFamily="34" charset="0"/>
                    <a:cs typeface="Arial" pitchFamily="34" charset="0"/>
                  </a:rPr>
                  <a:t>إضافة العنصر المدخل للمجموع</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65" name="AutoShape 17"/>
              <p:cNvCxnSpPr>
                <a:cxnSpLocks noChangeShapeType="1"/>
              </p:cNvCxnSpPr>
              <p:nvPr/>
            </p:nvCxnSpPr>
            <p:spPr bwMode="auto">
              <a:xfrm>
                <a:off x="3480" y="9525"/>
                <a:ext cx="0" cy="360"/>
              </a:xfrm>
              <a:prstGeom prst="straightConnector1">
                <a:avLst/>
              </a:prstGeom>
              <a:noFill/>
              <a:ln w="9525">
                <a:solidFill>
                  <a:srgbClr val="000000"/>
                </a:solidFill>
                <a:round/>
                <a:headEnd/>
                <a:tailEnd type="triangle" w="med" len="med"/>
              </a:ln>
            </p:spPr>
          </p:cxnSp>
          <p:cxnSp>
            <p:nvCxnSpPr>
              <p:cNvPr id="2066" name="AutoShape 18"/>
              <p:cNvCxnSpPr>
                <a:cxnSpLocks noChangeShapeType="1"/>
              </p:cNvCxnSpPr>
              <p:nvPr/>
            </p:nvCxnSpPr>
            <p:spPr bwMode="auto">
              <a:xfrm>
                <a:off x="3480" y="10815"/>
                <a:ext cx="0" cy="405"/>
              </a:xfrm>
              <a:prstGeom prst="straightConnector1">
                <a:avLst/>
              </a:prstGeom>
              <a:noFill/>
              <a:ln w="9525">
                <a:solidFill>
                  <a:srgbClr val="000000"/>
                </a:solidFill>
                <a:round/>
                <a:headEnd/>
                <a:tailEnd type="triangle" w="med" len="med"/>
              </a:ln>
            </p:spPr>
          </p:cxnSp>
          <p:sp>
            <p:nvSpPr>
              <p:cNvPr id="2067" name="Rectangle 19"/>
              <p:cNvSpPr>
                <a:spLocks noChangeArrowheads="1"/>
              </p:cNvSpPr>
              <p:nvPr/>
            </p:nvSpPr>
            <p:spPr bwMode="auto">
              <a:xfrm>
                <a:off x="2055" y="11220"/>
                <a:ext cx="285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I = I + 1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68" name="AutoShape 20"/>
              <p:cNvCxnSpPr>
                <a:cxnSpLocks noChangeShapeType="1"/>
              </p:cNvCxnSpPr>
              <p:nvPr/>
            </p:nvCxnSpPr>
            <p:spPr bwMode="auto">
              <a:xfrm>
                <a:off x="3480" y="11655"/>
                <a:ext cx="0" cy="555"/>
              </a:xfrm>
              <a:prstGeom prst="straightConnector1">
                <a:avLst/>
              </a:prstGeom>
              <a:noFill/>
              <a:ln w="9525">
                <a:solidFill>
                  <a:srgbClr val="000000"/>
                </a:solidFill>
                <a:round/>
                <a:headEnd/>
                <a:tailEnd type="triangle" w="med" len="med"/>
              </a:ln>
            </p:spPr>
          </p:cxnSp>
          <p:sp>
            <p:nvSpPr>
              <p:cNvPr id="2069" name="AutoShape 21"/>
              <p:cNvSpPr>
                <a:spLocks noChangeArrowheads="1"/>
              </p:cNvSpPr>
              <p:nvPr/>
            </p:nvSpPr>
            <p:spPr bwMode="auto">
              <a:xfrm>
                <a:off x="2730" y="12210"/>
                <a:ext cx="1485" cy="1485"/>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I&lt; 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70" name="AutoShape 22"/>
              <p:cNvCxnSpPr>
                <a:cxnSpLocks noChangeShapeType="1"/>
              </p:cNvCxnSpPr>
              <p:nvPr/>
            </p:nvCxnSpPr>
            <p:spPr bwMode="auto">
              <a:xfrm>
                <a:off x="6000" y="6705"/>
                <a:ext cx="2850" cy="0"/>
              </a:xfrm>
              <a:prstGeom prst="straightConnector1">
                <a:avLst/>
              </a:prstGeom>
              <a:noFill/>
              <a:ln w="19050">
                <a:solidFill>
                  <a:schemeClr val="accent1">
                    <a:lumMod val="75000"/>
                  </a:schemeClr>
                </a:solidFill>
                <a:prstDash val="sysDot"/>
                <a:round/>
                <a:headEnd/>
                <a:tailEnd/>
              </a:ln>
            </p:spPr>
          </p:cxnSp>
          <p:cxnSp>
            <p:nvCxnSpPr>
              <p:cNvPr id="2071" name="AutoShape 23"/>
              <p:cNvCxnSpPr>
                <a:cxnSpLocks noChangeShapeType="1"/>
              </p:cNvCxnSpPr>
              <p:nvPr/>
            </p:nvCxnSpPr>
            <p:spPr bwMode="auto">
              <a:xfrm>
                <a:off x="8850" y="6705"/>
                <a:ext cx="0" cy="645"/>
              </a:xfrm>
              <a:prstGeom prst="straightConnector1">
                <a:avLst/>
              </a:prstGeom>
              <a:noFill/>
              <a:ln w="19050">
                <a:solidFill>
                  <a:srgbClr val="000000"/>
                </a:solidFill>
                <a:prstDash val="sysDot"/>
                <a:round/>
                <a:headEnd/>
                <a:tailEnd type="triangle" w="med" len="med"/>
              </a:ln>
            </p:spPr>
          </p:cxnSp>
          <p:sp>
            <p:nvSpPr>
              <p:cNvPr id="2072" name="Rectangle 24"/>
              <p:cNvSpPr>
                <a:spLocks noChangeArrowheads="1"/>
              </p:cNvSpPr>
              <p:nvPr/>
            </p:nvSpPr>
            <p:spPr bwMode="auto">
              <a:xfrm>
                <a:off x="2055" y="14265"/>
                <a:ext cx="2850" cy="6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average = sum / 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73" name="AutoShape 25"/>
              <p:cNvCxnSpPr>
                <a:cxnSpLocks noChangeShapeType="1"/>
              </p:cNvCxnSpPr>
              <p:nvPr/>
            </p:nvCxnSpPr>
            <p:spPr bwMode="auto">
              <a:xfrm rot="5400000" flipH="1">
                <a:off x="-105" y="10125"/>
                <a:ext cx="4290" cy="1380"/>
              </a:xfrm>
              <a:prstGeom prst="bentConnector3">
                <a:avLst>
                  <a:gd name="adj1" fmla="val -352"/>
                </a:avLst>
              </a:prstGeom>
              <a:noFill/>
              <a:ln w="9525">
                <a:solidFill>
                  <a:srgbClr val="000000"/>
                </a:solidFill>
                <a:miter lim="800000"/>
                <a:headEnd/>
                <a:tailEnd/>
              </a:ln>
            </p:spPr>
          </p:cxnSp>
          <p:cxnSp>
            <p:nvCxnSpPr>
              <p:cNvPr id="2074" name="AutoShape 26"/>
              <p:cNvCxnSpPr>
                <a:cxnSpLocks noChangeShapeType="1"/>
              </p:cNvCxnSpPr>
              <p:nvPr/>
            </p:nvCxnSpPr>
            <p:spPr bwMode="auto">
              <a:xfrm>
                <a:off x="1350" y="8670"/>
                <a:ext cx="2130" cy="0"/>
              </a:xfrm>
              <a:prstGeom prst="straightConnector1">
                <a:avLst/>
              </a:prstGeom>
              <a:noFill/>
              <a:ln w="9525">
                <a:solidFill>
                  <a:srgbClr val="000000"/>
                </a:solidFill>
                <a:round/>
                <a:headEnd/>
                <a:tailEnd type="triangle" w="med" len="med"/>
              </a:ln>
            </p:spPr>
          </p:cxnSp>
          <p:cxnSp>
            <p:nvCxnSpPr>
              <p:cNvPr id="2075" name="AutoShape 27"/>
              <p:cNvCxnSpPr>
                <a:cxnSpLocks noChangeShapeType="1"/>
              </p:cNvCxnSpPr>
              <p:nvPr/>
            </p:nvCxnSpPr>
            <p:spPr bwMode="auto">
              <a:xfrm>
                <a:off x="8850" y="10605"/>
                <a:ext cx="0" cy="810"/>
              </a:xfrm>
              <a:prstGeom prst="straightConnector1">
                <a:avLst/>
              </a:prstGeom>
              <a:noFill/>
              <a:ln w="9525">
                <a:solidFill>
                  <a:srgbClr val="000000"/>
                </a:solidFill>
                <a:round/>
                <a:headEnd/>
                <a:tailEnd type="triangle" w="med" len="med"/>
              </a:ln>
            </p:spPr>
          </p:cxnSp>
          <p:sp>
            <p:nvSpPr>
              <p:cNvPr id="2076" name="AutoShape 28"/>
              <p:cNvSpPr>
                <a:spLocks noChangeArrowheads="1"/>
              </p:cNvSpPr>
              <p:nvPr/>
            </p:nvSpPr>
            <p:spPr bwMode="auto">
              <a:xfrm>
                <a:off x="6990" y="7350"/>
                <a:ext cx="3705" cy="630"/>
              </a:xfrm>
              <a:prstGeom prst="parallelogram">
                <a:avLst>
                  <a:gd name="adj" fmla="val 8143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300" b="1" i="0" u="none" strike="noStrike" cap="none" normalizeH="0" baseline="0" smtClean="0">
                    <a:ln>
                      <a:noFill/>
                    </a:ln>
                    <a:solidFill>
                      <a:schemeClr val="tx1"/>
                    </a:solidFill>
                    <a:effectLst/>
                    <a:latin typeface="Arial" pitchFamily="34" charset="0"/>
                    <a:ea typeface="Arial" pitchFamily="34" charset="0"/>
                    <a:cs typeface="Arial" pitchFamily="34" charset="0"/>
                  </a:rPr>
                  <a:t>إطبع</a:t>
                </a:r>
                <a:r>
                  <a:rPr kumimoji="0" lang="en-US" sz="1300" b="1" i="0" u="none" strike="noStrike" cap="none" normalizeH="0" baseline="0" smtClean="0">
                    <a:ln>
                      <a:noFill/>
                    </a:ln>
                    <a:solidFill>
                      <a:schemeClr val="tx1"/>
                    </a:solidFill>
                    <a:effectLst/>
                    <a:latin typeface="Arial" pitchFamily="34" charset="0"/>
                    <a:ea typeface="Arial" pitchFamily="34" charset="0"/>
                    <a:cs typeface="Arial" pitchFamily="34" charset="0"/>
                  </a:rPr>
                  <a:t> </a:t>
                </a:r>
                <a:r>
                  <a:rPr kumimoji="0" lang="en-US" sz="1300" b="1" i="0" u="none" strike="noStrike" cap="none" normalizeH="0" baseline="0" smtClean="0">
                    <a:ln>
                      <a:noFill/>
                    </a:ln>
                    <a:solidFill>
                      <a:schemeClr val="tx1"/>
                    </a:solidFill>
                    <a:effectLst/>
                    <a:latin typeface="Calibri" pitchFamily="34" charset="0"/>
                    <a:ea typeface="Arial" pitchFamily="34" charset="0"/>
                    <a:cs typeface="Arial" pitchFamily="34" charset="0"/>
                  </a:rPr>
                  <a:t> </a:t>
                </a:r>
                <a:r>
                  <a:rPr kumimoji="0" lang="en-US" sz="1300" b="0" i="0" u="none" strike="noStrike" cap="none" normalizeH="0" baseline="0" smtClean="0">
                    <a:ln>
                      <a:noFill/>
                    </a:ln>
                    <a:solidFill>
                      <a:schemeClr val="tx1"/>
                    </a:solidFill>
                    <a:effectLst/>
                    <a:latin typeface="Calibri" pitchFamily="34" charset="0"/>
                    <a:ea typeface="Arial" pitchFamily="34" charset="0"/>
                    <a:cs typeface="Arial" pitchFamily="34" charset="0"/>
                  </a:rPr>
                  <a:t>Average</a:t>
                </a:r>
                <a:r>
                  <a:rPr kumimoji="0" lang="en-US" sz="1300" b="1" i="0" u="none" strike="noStrike" cap="none" normalizeH="0" baseline="0" smtClean="0">
                    <a:ln>
                      <a:noFill/>
                    </a:ln>
                    <a:solidFill>
                      <a:schemeClr val="tx1"/>
                    </a:solidFill>
                    <a:effectLst/>
                    <a:latin typeface="Calibri" pitchFamily="34" charset="0"/>
                    <a:ea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77" name="AutoShape 29"/>
              <p:cNvCxnSpPr>
                <a:cxnSpLocks noChangeShapeType="1"/>
              </p:cNvCxnSpPr>
              <p:nvPr/>
            </p:nvCxnSpPr>
            <p:spPr bwMode="auto">
              <a:xfrm>
                <a:off x="3480" y="13695"/>
                <a:ext cx="0" cy="570"/>
              </a:xfrm>
              <a:prstGeom prst="straightConnector1">
                <a:avLst/>
              </a:prstGeom>
              <a:noFill/>
              <a:ln w="9525">
                <a:solidFill>
                  <a:srgbClr val="000000"/>
                </a:solidFill>
                <a:round/>
                <a:headEnd/>
                <a:tailEnd type="triangle" w="med" len="med"/>
              </a:ln>
            </p:spPr>
          </p:cxnSp>
          <p:sp>
            <p:nvSpPr>
              <p:cNvPr id="2078" name="Rectangle 30"/>
              <p:cNvSpPr>
                <a:spLocks noChangeArrowheads="1"/>
              </p:cNvSpPr>
              <p:nvPr/>
            </p:nvSpPr>
            <p:spPr bwMode="auto">
              <a:xfrm>
                <a:off x="9630" y="10515"/>
                <a:ext cx="1320" cy="4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c = c + 1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79" name="AutoShape 31"/>
              <p:cNvCxnSpPr>
                <a:cxnSpLocks noChangeShapeType="1"/>
              </p:cNvCxnSpPr>
              <p:nvPr/>
            </p:nvCxnSpPr>
            <p:spPr bwMode="auto">
              <a:xfrm rot="16200000" flipH="1">
                <a:off x="10230" y="10080"/>
                <a:ext cx="585" cy="345"/>
              </a:xfrm>
              <a:prstGeom prst="bentConnector3">
                <a:avLst>
                  <a:gd name="adj1" fmla="val -1199"/>
                </a:avLst>
              </a:prstGeom>
              <a:noFill/>
              <a:ln w="9525">
                <a:solidFill>
                  <a:srgbClr val="000000"/>
                </a:solidFill>
                <a:miter lim="800000"/>
                <a:headEnd/>
                <a:tailEnd type="triangle" w="med" len="med"/>
              </a:ln>
            </p:spPr>
          </p:cxnSp>
          <p:sp>
            <p:nvSpPr>
              <p:cNvPr id="2080" name="Rectangle 32"/>
              <p:cNvSpPr>
                <a:spLocks noChangeArrowheads="1"/>
              </p:cNvSpPr>
              <p:nvPr/>
            </p:nvSpPr>
            <p:spPr bwMode="auto">
              <a:xfrm>
                <a:off x="7860" y="11415"/>
                <a:ext cx="1965" cy="4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j = j + 1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1" name="Text Box 33"/>
              <p:cNvSpPr txBox="1">
                <a:spLocks noChangeArrowheads="1"/>
              </p:cNvSpPr>
              <p:nvPr/>
            </p:nvSpPr>
            <p:spPr bwMode="auto">
              <a:xfrm>
                <a:off x="10320" y="9435"/>
                <a:ext cx="720"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Arial" pitchFamily="34" charset="0"/>
                    <a:cs typeface="Arial" pitchFamily="34" charset="0"/>
                  </a:rPr>
                  <a:t>نعـم</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82" name="AutoShape 34"/>
              <p:cNvCxnSpPr>
                <a:cxnSpLocks noChangeShapeType="1"/>
              </p:cNvCxnSpPr>
              <p:nvPr/>
            </p:nvCxnSpPr>
            <p:spPr bwMode="auto">
              <a:xfrm rot="10800000" flipV="1">
                <a:off x="8850" y="10740"/>
                <a:ext cx="780" cy="405"/>
              </a:xfrm>
              <a:prstGeom prst="bentConnector3">
                <a:avLst>
                  <a:gd name="adj1" fmla="val 50000"/>
                </a:avLst>
              </a:prstGeom>
              <a:noFill/>
              <a:ln w="9525">
                <a:solidFill>
                  <a:srgbClr val="000000"/>
                </a:solidFill>
                <a:miter lim="800000"/>
                <a:headEnd/>
                <a:tailEnd type="triangle" w="med" len="med"/>
              </a:ln>
            </p:spPr>
          </p:cxnSp>
          <p:cxnSp>
            <p:nvCxnSpPr>
              <p:cNvPr id="2083" name="AutoShape 35"/>
              <p:cNvCxnSpPr>
                <a:cxnSpLocks noChangeShapeType="1"/>
              </p:cNvCxnSpPr>
              <p:nvPr/>
            </p:nvCxnSpPr>
            <p:spPr bwMode="auto">
              <a:xfrm>
                <a:off x="8850" y="11895"/>
                <a:ext cx="0" cy="315"/>
              </a:xfrm>
              <a:prstGeom prst="straightConnector1">
                <a:avLst/>
              </a:prstGeom>
              <a:noFill/>
              <a:ln w="9525">
                <a:solidFill>
                  <a:srgbClr val="000000"/>
                </a:solidFill>
                <a:round/>
                <a:headEnd/>
                <a:tailEnd type="triangle" w="med" len="med"/>
              </a:ln>
            </p:spPr>
          </p:cxnSp>
          <p:sp>
            <p:nvSpPr>
              <p:cNvPr id="2084" name="AutoShape 36"/>
              <p:cNvSpPr>
                <a:spLocks noChangeArrowheads="1"/>
              </p:cNvSpPr>
              <p:nvPr/>
            </p:nvSpPr>
            <p:spPr bwMode="auto">
              <a:xfrm>
                <a:off x="8190" y="12210"/>
                <a:ext cx="1290" cy="960"/>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j&lt;9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85" name="AutoShape 37"/>
              <p:cNvCxnSpPr>
                <a:cxnSpLocks noChangeShapeType="1"/>
                <a:stCxn id="2084" idx="1"/>
              </p:cNvCxnSpPr>
              <p:nvPr/>
            </p:nvCxnSpPr>
            <p:spPr bwMode="auto">
              <a:xfrm rot="10800000">
                <a:off x="6735" y="9075"/>
                <a:ext cx="1455" cy="3615"/>
              </a:xfrm>
              <a:prstGeom prst="bentConnector2">
                <a:avLst/>
              </a:prstGeom>
              <a:noFill/>
              <a:ln w="9525">
                <a:solidFill>
                  <a:srgbClr val="000000"/>
                </a:solidFill>
                <a:miter lim="800000"/>
                <a:headEnd/>
                <a:tailEnd/>
              </a:ln>
            </p:spPr>
          </p:cxnSp>
          <p:cxnSp>
            <p:nvCxnSpPr>
              <p:cNvPr id="2086" name="AutoShape 38"/>
              <p:cNvCxnSpPr>
                <a:cxnSpLocks noChangeShapeType="1"/>
              </p:cNvCxnSpPr>
              <p:nvPr/>
            </p:nvCxnSpPr>
            <p:spPr bwMode="auto">
              <a:xfrm>
                <a:off x="6705" y="9075"/>
                <a:ext cx="2145" cy="0"/>
              </a:xfrm>
              <a:prstGeom prst="straightConnector1">
                <a:avLst/>
              </a:prstGeom>
              <a:noFill/>
              <a:ln w="9525">
                <a:solidFill>
                  <a:srgbClr val="000000"/>
                </a:solidFill>
                <a:round/>
                <a:headEnd/>
                <a:tailEnd type="triangle" w="med" len="med"/>
              </a:ln>
            </p:spPr>
          </p:cxnSp>
          <p:sp>
            <p:nvSpPr>
              <p:cNvPr id="2087" name="Text Box 39"/>
              <p:cNvSpPr txBox="1">
                <a:spLocks noChangeArrowheads="1"/>
              </p:cNvSpPr>
              <p:nvPr/>
            </p:nvSpPr>
            <p:spPr bwMode="auto">
              <a:xfrm>
                <a:off x="8310" y="10620"/>
                <a:ext cx="510"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Arial" pitchFamily="34" charset="0"/>
                    <a:cs typeface="Arial" pitchFamily="34" charset="0"/>
                  </a:rPr>
                  <a:t>لا</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8" name="Text Box 40"/>
              <p:cNvSpPr txBox="1">
                <a:spLocks noChangeArrowheads="1"/>
              </p:cNvSpPr>
              <p:nvPr/>
            </p:nvSpPr>
            <p:spPr bwMode="auto">
              <a:xfrm>
                <a:off x="9480" y="12210"/>
                <a:ext cx="510"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Arial" pitchFamily="34" charset="0"/>
                    <a:cs typeface="Arial" pitchFamily="34" charset="0"/>
                  </a:rPr>
                  <a:t>لا</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89" name="AutoShape 41"/>
              <p:cNvCxnSpPr>
                <a:cxnSpLocks noChangeShapeType="1"/>
              </p:cNvCxnSpPr>
              <p:nvPr/>
            </p:nvCxnSpPr>
            <p:spPr bwMode="auto">
              <a:xfrm rot="16200000" flipH="1">
                <a:off x="9292" y="12803"/>
                <a:ext cx="735" cy="510"/>
              </a:xfrm>
              <a:prstGeom prst="bentConnector3">
                <a:avLst>
                  <a:gd name="adj1" fmla="val -3269"/>
                </a:avLst>
              </a:prstGeom>
              <a:noFill/>
              <a:ln w="9525">
                <a:solidFill>
                  <a:srgbClr val="000000"/>
                </a:solidFill>
                <a:miter lim="800000"/>
                <a:headEnd/>
                <a:tailEnd type="triangle" w="med" len="med"/>
              </a:ln>
            </p:spPr>
          </p:cxnSp>
          <p:sp>
            <p:nvSpPr>
              <p:cNvPr id="2090" name="AutoShape 42"/>
              <p:cNvSpPr>
                <a:spLocks noChangeArrowheads="1"/>
              </p:cNvSpPr>
              <p:nvPr/>
            </p:nvSpPr>
            <p:spPr bwMode="auto">
              <a:xfrm>
                <a:off x="9195" y="13425"/>
                <a:ext cx="1425" cy="660"/>
              </a:xfrm>
              <a:prstGeom prst="parallelogram">
                <a:avLst>
                  <a:gd name="adj" fmla="val 2989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300" b="1" i="0" u="none" strike="noStrike" cap="none" normalizeH="0" baseline="0" smtClean="0">
                    <a:ln>
                      <a:noFill/>
                    </a:ln>
                    <a:solidFill>
                      <a:schemeClr val="tx1"/>
                    </a:solidFill>
                    <a:effectLst/>
                    <a:latin typeface="Arial" pitchFamily="34" charset="0"/>
                    <a:ea typeface="Arial" pitchFamily="34" charset="0"/>
                    <a:cs typeface="Arial" pitchFamily="34" charset="0"/>
                  </a:rPr>
                  <a:t>إطبع</a:t>
                </a:r>
                <a:r>
                  <a:rPr kumimoji="0" lang="en-US" sz="1100" b="0" i="0" u="none" strike="noStrike" cap="none" normalizeH="0" baseline="0" smtClean="0">
                    <a:ln>
                      <a:noFill/>
                    </a:ln>
                    <a:solidFill>
                      <a:schemeClr val="tx1"/>
                    </a:solidFill>
                    <a:effectLst/>
                    <a:latin typeface="Arial" pitchFamily="34" charset="0"/>
                    <a:ea typeface="Arial" pitchFamily="34" charset="0"/>
                    <a:cs typeface="Arial" pitchFamily="34" charset="0"/>
                  </a:rPr>
                  <a:t> </a:t>
                </a: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91" name="AutoShape 43"/>
              <p:cNvCxnSpPr>
                <a:cxnSpLocks noChangeShapeType="1"/>
              </p:cNvCxnSpPr>
              <p:nvPr/>
            </p:nvCxnSpPr>
            <p:spPr bwMode="auto">
              <a:xfrm rot="10800000" flipV="1">
                <a:off x="8685" y="14085"/>
                <a:ext cx="1230" cy="570"/>
              </a:xfrm>
              <a:prstGeom prst="bentConnector3">
                <a:avLst>
                  <a:gd name="adj1" fmla="val -5"/>
                </a:avLst>
              </a:prstGeom>
              <a:noFill/>
              <a:ln w="9525">
                <a:solidFill>
                  <a:srgbClr val="000000"/>
                </a:solidFill>
                <a:miter lim="800000"/>
                <a:headEnd/>
                <a:tailEnd type="triangle" w="med" len="med"/>
              </a:ln>
            </p:spPr>
          </p:cxnSp>
          <p:sp>
            <p:nvSpPr>
              <p:cNvPr id="2092" name="Oval 44"/>
              <p:cNvSpPr>
                <a:spLocks noChangeArrowheads="1"/>
              </p:cNvSpPr>
              <p:nvPr/>
            </p:nvSpPr>
            <p:spPr bwMode="auto">
              <a:xfrm>
                <a:off x="7620" y="14265"/>
                <a:ext cx="1095" cy="765"/>
              </a:xfrm>
              <a:prstGeom prst="ellipse">
                <a:avLst/>
              </a:prstGeom>
              <a:gradFill rotWithShape="0">
                <a:gsLst>
                  <a:gs pos="0">
                    <a:srgbClr val="FFFFFF"/>
                  </a:gs>
                  <a:gs pos="100000">
                    <a:srgbClr val="E5B8B7"/>
                  </a:gs>
                </a:gsLst>
                <a:lin ang="54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Arial" pitchFamily="34" charset="0"/>
                    <a:cs typeface="Arial" pitchFamily="34" charset="0"/>
                  </a:rPr>
                  <a:t>نهاية</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3" name="Text Box 45"/>
              <p:cNvSpPr txBox="1">
                <a:spLocks noChangeArrowheads="1"/>
              </p:cNvSpPr>
              <p:nvPr/>
            </p:nvSpPr>
            <p:spPr bwMode="auto">
              <a:xfrm>
                <a:off x="7440" y="12225"/>
                <a:ext cx="720"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100" b="0" i="0" u="none" strike="noStrike" cap="none" normalizeH="0" baseline="0" smtClean="0">
                    <a:ln>
                      <a:noFill/>
                    </a:ln>
                    <a:solidFill>
                      <a:schemeClr val="tx1"/>
                    </a:solidFill>
                    <a:effectLst/>
                    <a:latin typeface="Arial" pitchFamily="34" charset="0"/>
                    <a:ea typeface="Arial" pitchFamily="34" charset="0"/>
                    <a:cs typeface="Arial" pitchFamily="34" charset="0"/>
                  </a:rPr>
                  <a:t>نعـم</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cxnSp>
          <p:nvCxnSpPr>
            <p:cNvPr id="47" name="Straight Connector 46"/>
            <p:cNvCxnSpPr/>
            <p:nvPr/>
          </p:nvCxnSpPr>
          <p:spPr>
            <a:xfrm rot="5400000">
              <a:off x="1828800" y="3733800"/>
              <a:ext cx="5180806" cy="79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2072" idx="3"/>
            </p:cNvCxnSpPr>
            <p:nvPr/>
          </p:nvCxnSpPr>
          <p:spPr>
            <a:xfrm rot="10800000" flipV="1">
              <a:off x="3724276" y="6324599"/>
              <a:ext cx="695325" cy="708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8" name="Date Placeholder 47"/>
          <p:cNvSpPr>
            <a:spLocks noGrp="1"/>
          </p:cNvSpPr>
          <p:nvPr>
            <p:ph type="dt" sz="half" idx="10"/>
          </p:nvPr>
        </p:nvSpPr>
        <p:spPr/>
        <p:txBody>
          <a:bodyPr/>
          <a:lstStyle/>
          <a:p>
            <a:fld id="{A1A3D23E-A87E-4142-871E-3DC2FC19663F}" type="datetime1">
              <a:rPr lang="en-US" smtClean="0"/>
              <a:pPr/>
              <a:t>01-Jun-11</a:t>
            </a:fld>
            <a:endParaRPr lang="en-US"/>
          </a:p>
        </p:txBody>
      </p:sp>
      <p:sp>
        <p:nvSpPr>
          <p:cNvPr id="49" name="Slide Number Placeholder 48"/>
          <p:cNvSpPr>
            <a:spLocks noGrp="1"/>
          </p:cNvSpPr>
          <p:nvPr>
            <p:ph type="sldNum" sz="quarter" idx="12"/>
          </p:nvPr>
        </p:nvSpPr>
        <p:spPr/>
        <p:txBody>
          <a:bodyPr/>
          <a:lstStyle/>
          <a:p>
            <a:fld id="{728405A0-CC59-470C-873B-679805DFC862}" type="slidenum">
              <a:rPr lang="en-US" smtClean="0"/>
              <a:pPr/>
              <a:t>68</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770" decel="100000"/>
                                        <p:tgtEl>
                                          <p:spTgt spid="51"/>
                                        </p:tgtEl>
                                      </p:cBhvr>
                                    </p:animEffect>
                                    <p:animScale>
                                      <p:cBhvr>
                                        <p:cTn id="8" dur="770" decel="100000"/>
                                        <p:tgtEl>
                                          <p:spTgt spid="51"/>
                                        </p:tgtEl>
                                      </p:cBhvr>
                                      <p:from x="10000" y="10000"/>
                                      <p:to x="200000" y="450000"/>
                                    </p:animScale>
                                    <p:animScale>
                                      <p:cBhvr>
                                        <p:cTn id="9" dur="1230" accel="100000" fill="hold">
                                          <p:stCondLst>
                                            <p:cond delay="770"/>
                                          </p:stCondLst>
                                        </p:cTn>
                                        <p:tgtEl>
                                          <p:spTgt spid="51"/>
                                        </p:tgtEl>
                                      </p:cBhvr>
                                      <p:from x="200000" y="450000"/>
                                      <p:to x="100000" y="100000"/>
                                    </p:animScale>
                                    <p:set>
                                      <p:cBhvr>
                                        <p:cTn id="10" dur="770" fill="hold"/>
                                        <p:tgtEl>
                                          <p:spTgt spid="51"/>
                                        </p:tgtEl>
                                        <p:attrNameLst>
                                          <p:attrName>ppt_x</p:attrName>
                                        </p:attrNameLst>
                                      </p:cBhvr>
                                      <p:to>
                                        <p:strVal val="(0.5)"/>
                                      </p:to>
                                    </p:set>
                                    <p:anim from="(0.5)" to="(#ppt_x)" calcmode="lin" valueType="num">
                                      <p:cBhvr>
                                        <p:cTn id="11" dur="1230" accel="100000" fill="hold">
                                          <p:stCondLst>
                                            <p:cond delay="770"/>
                                          </p:stCondLst>
                                        </p:cTn>
                                        <p:tgtEl>
                                          <p:spTgt spid="51"/>
                                        </p:tgtEl>
                                        <p:attrNameLst>
                                          <p:attrName>ppt_x</p:attrName>
                                        </p:attrNameLst>
                                      </p:cBhvr>
                                    </p:anim>
                                    <p:set>
                                      <p:cBhvr>
                                        <p:cTn id="12" dur="770" fill="hold"/>
                                        <p:tgtEl>
                                          <p:spTgt spid="51"/>
                                        </p:tgtEl>
                                        <p:attrNameLst>
                                          <p:attrName>ppt_y</p:attrName>
                                        </p:attrNameLst>
                                      </p:cBhvr>
                                      <p:to>
                                        <p:strVal val="(#ppt_y+0.4)"/>
                                      </p:to>
                                    </p:set>
                                    <p:anim from="(#ppt_y+0.4)" to="(#ppt_y)" calcmode="lin" valueType="num">
                                      <p:cBhvr>
                                        <p:cTn id="13" dur="1230" accel="100000" fill="hold">
                                          <p:stCondLst>
                                            <p:cond delay="770"/>
                                          </p:stCondLst>
                                        </p:cTn>
                                        <p:tgtEl>
                                          <p:spTgt spid="5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00600" y="228600"/>
            <a:ext cx="1676400" cy="506952"/>
          </a:xfrm>
        </p:spPr>
        <p:txBody>
          <a:bodyPr/>
          <a:lstStyle/>
          <a:p>
            <a:pPr algn="r" rtl="1"/>
            <a:r>
              <a:rPr lang="ar-SA" dirty="0" smtClean="0"/>
              <a:t>ب) </a:t>
            </a:r>
            <a:r>
              <a:rPr lang="ar-SA" dirty="0" smtClean="0">
                <a:solidFill>
                  <a:srgbClr val="C00000"/>
                </a:solidFill>
              </a:rPr>
              <a:t>البرنامج</a:t>
            </a:r>
            <a:r>
              <a:rPr lang="ar-SA" dirty="0" smtClean="0"/>
              <a:t> : </a:t>
            </a:r>
            <a:endParaRPr lang="en-US" dirty="0"/>
          </a:p>
        </p:txBody>
      </p:sp>
      <p:sp>
        <p:nvSpPr>
          <p:cNvPr id="5" name="Content Placeholder 4"/>
          <p:cNvSpPr>
            <a:spLocks noGrp="1"/>
          </p:cNvSpPr>
          <p:nvPr>
            <p:ph sz="quarter" idx="2"/>
          </p:nvPr>
        </p:nvSpPr>
        <p:spPr>
          <a:xfrm>
            <a:off x="457200" y="304800"/>
            <a:ext cx="4040188" cy="6172200"/>
          </a:xfrm>
        </p:spPr>
        <p:txBody>
          <a:bodyPr>
            <a:normAutofit fontScale="92500" lnSpcReduction="10000"/>
          </a:bodyPr>
          <a:lstStyle/>
          <a:p>
            <a:r>
              <a:rPr lang="en-US" dirty="0" smtClean="0">
                <a:latin typeface="Times New Roman" pitchFamily="18" charset="0"/>
                <a:cs typeface="Times New Roman" pitchFamily="18" charset="0"/>
              </a:rPr>
              <a:t>Private Sub Command1_Click()</a:t>
            </a:r>
          </a:p>
          <a:p>
            <a:r>
              <a:rPr lang="en-US" dirty="0" smtClean="0">
                <a:latin typeface="Times New Roman" pitchFamily="18" charset="0"/>
                <a:cs typeface="Times New Roman" pitchFamily="18" charset="0"/>
              </a:rPr>
              <a:t>Dim x(8) As Integer</a:t>
            </a:r>
          </a:p>
          <a:p>
            <a:r>
              <a:rPr lang="en-US" dirty="0" smtClean="0">
                <a:latin typeface="Times New Roman" pitchFamily="18" charset="0"/>
                <a:cs typeface="Times New Roman" pitchFamily="18" charset="0"/>
              </a:rPr>
              <a:t>Dim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j, c, sum As Integer			</a:t>
            </a:r>
            <a:r>
              <a:rPr lang="ar-SA" dirty="0" smtClean="0">
                <a:latin typeface="Times New Roman" pitchFamily="18" charset="0"/>
                <a:cs typeface="Times New Roman" pitchFamily="18" charset="0"/>
              </a:rPr>
              <a:t>تعريف المتغيرات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Dim average As Double</a:t>
            </a:r>
          </a:p>
          <a:p>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0</a:t>
            </a:r>
          </a:p>
          <a:p>
            <a:r>
              <a:rPr lang="en-US" dirty="0" smtClean="0">
                <a:latin typeface="Times New Roman" pitchFamily="18" charset="0"/>
                <a:cs typeface="Times New Roman" pitchFamily="18" charset="0"/>
              </a:rPr>
              <a:t>sum = 0</a:t>
            </a:r>
          </a:p>
          <a:p>
            <a:r>
              <a:rPr lang="en-US" dirty="0" smtClean="0">
                <a:latin typeface="Times New Roman" pitchFamily="18" charset="0"/>
                <a:cs typeface="Times New Roman" pitchFamily="18" charset="0"/>
              </a:rPr>
              <a:t>Label1.Caption = " "</a:t>
            </a:r>
          </a:p>
          <a:p>
            <a:r>
              <a:rPr lang="en-US" dirty="0" smtClean="0">
                <a:latin typeface="Times New Roman" pitchFamily="18" charset="0"/>
                <a:cs typeface="Times New Roman" pitchFamily="18" charset="0"/>
              </a:rPr>
              <a:t>For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0 To 8</a:t>
            </a:r>
          </a:p>
          <a:p>
            <a:r>
              <a:rPr lang="en-US" dirty="0" smtClean="0">
                <a:latin typeface="Times New Roman" pitchFamily="18" charset="0"/>
                <a:cs typeface="Times New Roman" pitchFamily="18" charset="0"/>
              </a:rPr>
              <a:t>  x(</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InputBox</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قيم المصفوفة</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Label1.Caption = Label1.Caption &amp; " " &amp; </a:t>
            </a:r>
            <a:r>
              <a:rPr lang="en-US" dirty="0" err="1" smtClean="0">
                <a:latin typeface="Times New Roman" pitchFamily="18" charset="0"/>
                <a:cs typeface="Times New Roman" pitchFamily="18" charset="0"/>
              </a:rPr>
              <a:t>Str</a:t>
            </a:r>
            <a:r>
              <a:rPr lang="en-US" dirty="0" smtClean="0">
                <a:latin typeface="Times New Roman" pitchFamily="18" charset="0"/>
                <a:cs typeface="Times New Roman" pitchFamily="18" charset="0"/>
              </a:rPr>
              <a:t>(x(</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Label1 </a:t>
            </a:r>
            <a:r>
              <a:rPr lang="ar-SA" dirty="0" smtClean="0">
                <a:latin typeface="Times New Roman" pitchFamily="18" charset="0"/>
                <a:cs typeface="Times New Roman" pitchFamily="18" charset="0"/>
              </a:rPr>
              <a:t>طباعة القيم داخل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sum = sum + x(</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sum</a:t>
            </a:r>
            <a:r>
              <a:rPr lang="ar-SA" dirty="0" smtClean="0">
                <a:latin typeface="Times New Roman" pitchFamily="18" charset="0"/>
                <a:cs typeface="Times New Roman" pitchFamily="18" charset="0"/>
              </a:rPr>
              <a:t> تجميع عناصر المصفوفة في المتغير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Next </a:t>
            </a:r>
            <a:r>
              <a:rPr lang="en-US" dirty="0" err="1" smtClean="0">
                <a:latin typeface="Times New Roman" pitchFamily="18" charset="0"/>
                <a:cs typeface="Times New Roman" pitchFamily="18" charset="0"/>
              </a:rPr>
              <a:t>i</a:t>
            </a:r>
            <a:endParaRPr lang="en-US" dirty="0" smtClean="0">
              <a:latin typeface="Times New Roman" pitchFamily="18" charset="0"/>
              <a:cs typeface="Times New Roman" pitchFamily="18" charset="0"/>
            </a:endParaRPr>
          </a:p>
          <a:p>
            <a:r>
              <a:rPr lang="en-US" dirty="0" smtClean="0"/>
              <a:t>'-------------------------------</a:t>
            </a:r>
          </a:p>
          <a:p>
            <a:pPr>
              <a:buNone/>
            </a:pPr>
            <a:endParaRPr lang="en-US" dirty="0"/>
          </a:p>
        </p:txBody>
      </p:sp>
      <p:pic>
        <p:nvPicPr>
          <p:cNvPr id="7" name="Content Placeholder 6"/>
          <p:cNvPicPr>
            <a:picLocks noGrp="1"/>
          </p:cNvPicPr>
          <p:nvPr>
            <p:ph sz="quarter" idx="4"/>
          </p:nvPr>
        </p:nvPicPr>
        <p:blipFill>
          <a:blip r:embed="rId3" cstate="print"/>
          <a:srcRect/>
          <a:stretch>
            <a:fillRect/>
          </a:stretch>
        </p:blipFill>
        <p:spPr bwMode="auto">
          <a:xfrm>
            <a:off x="4800600" y="1295400"/>
            <a:ext cx="4187593" cy="38100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B12EFBBD-7AA5-4D5C-876A-F6B4E515D2CE}" type="datetime1">
              <a:rPr lang="en-US" smtClean="0"/>
              <a:pPr/>
              <a:t>01-Jun-11</a:t>
            </a:fld>
            <a:endParaRPr lang="en-US"/>
          </a:p>
        </p:txBody>
      </p:sp>
      <p:sp>
        <p:nvSpPr>
          <p:cNvPr id="8" name="Slide Number Placeholder 7"/>
          <p:cNvSpPr>
            <a:spLocks noGrp="1"/>
          </p:cNvSpPr>
          <p:nvPr>
            <p:ph type="sldNum" sz="quarter" idx="12"/>
          </p:nvPr>
        </p:nvSpPr>
        <p:spPr/>
        <p:txBody>
          <a:bodyPr/>
          <a:lstStyle/>
          <a:p>
            <a:fld id="{728405A0-CC59-470C-873B-679805DFC862}" type="slidenum">
              <a:rPr lang="en-US" smtClean="0"/>
              <a:pPr/>
              <a:t>69</a:t>
            </a:fld>
            <a:endParaRPr lang="en-US"/>
          </a:p>
        </p:txBody>
      </p:sp>
    </p:spTree>
  </p:cSld>
  <p:clrMapOvr>
    <a:masterClrMapping/>
  </p:clrMapOvr>
  <p:transition>
    <p:sndAc>
      <p:stSnd>
        <p:snd r:embed="rId2" name="voltag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10" dur="2000" fill="hold"/>
                                        <p:tgtEl>
                                          <p:spTgt spid="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heel(4)">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heel(4)">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heel(4)">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heel(4)">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wheel(4)">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wheel(4)">
                                      <p:cBhvr>
                                        <p:cTn id="40" dur="500"/>
                                        <p:tgtEl>
                                          <p:spTgt spid="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wheel(4)">
                                      <p:cBhvr>
                                        <p:cTn id="45" dur="500"/>
                                        <p:tgtEl>
                                          <p:spTgt spid="5">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4" fill="hold" grpId="0"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wheel(4)">
                                      <p:cBhvr>
                                        <p:cTn id="50" dur="500"/>
                                        <p:tgtEl>
                                          <p:spTgt spid="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wheel(4)">
                                      <p:cBhvr>
                                        <p:cTn id="55" dur="500"/>
                                        <p:tgtEl>
                                          <p:spTgt spid="5">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4" fill="hold" grpId="0" nodeType="clickEffect">
                                  <p:stCondLst>
                                    <p:cond delay="0"/>
                                  </p:stCondLst>
                                  <p:childTnLst>
                                    <p:set>
                                      <p:cBhvr>
                                        <p:cTn id="59" dur="1" fill="hold">
                                          <p:stCondLst>
                                            <p:cond delay="0"/>
                                          </p:stCondLst>
                                        </p:cTn>
                                        <p:tgtEl>
                                          <p:spTgt spid="5">
                                            <p:txEl>
                                              <p:pRg st="9" end="9"/>
                                            </p:txEl>
                                          </p:spTgt>
                                        </p:tgtEl>
                                        <p:attrNameLst>
                                          <p:attrName>style.visibility</p:attrName>
                                        </p:attrNameLst>
                                      </p:cBhvr>
                                      <p:to>
                                        <p:strVal val="visible"/>
                                      </p:to>
                                    </p:set>
                                    <p:animEffect transition="in" filter="wheel(4)">
                                      <p:cBhvr>
                                        <p:cTn id="60" dur="500"/>
                                        <p:tgtEl>
                                          <p:spTgt spid="5">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4" fill="hold" grpId="0" nodeType="clickEffect">
                                  <p:stCondLst>
                                    <p:cond delay="0"/>
                                  </p:stCondLst>
                                  <p:childTnLst>
                                    <p:set>
                                      <p:cBhvr>
                                        <p:cTn id="64" dur="1" fill="hold">
                                          <p:stCondLst>
                                            <p:cond delay="0"/>
                                          </p:stCondLst>
                                        </p:cTn>
                                        <p:tgtEl>
                                          <p:spTgt spid="5">
                                            <p:txEl>
                                              <p:pRg st="10" end="10"/>
                                            </p:txEl>
                                          </p:spTgt>
                                        </p:tgtEl>
                                        <p:attrNameLst>
                                          <p:attrName>style.visibility</p:attrName>
                                        </p:attrNameLst>
                                      </p:cBhvr>
                                      <p:to>
                                        <p:strVal val="visible"/>
                                      </p:to>
                                    </p:set>
                                    <p:animEffect transition="in" filter="wheel(4)">
                                      <p:cBhvr>
                                        <p:cTn id="65" dur="500"/>
                                        <p:tgtEl>
                                          <p:spTgt spid="5">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4" fill="hold" grpId="0" nodeType="clickEffect">
                                  <p:stCondLst>
                                    <p:cond delay="0"/>
                                  </p:stCondLst>
                                  <p:childTnLst>
                                    <p:set>
                                      <p:cBhvr>
                                        <p:cTn id="69" dur="1" fill="hold">
                                          <p:stCondLst>
                                            <p:cond delay="0"/>
                                          </p:stCondLst>
                                        </p:cTn>
                                        <p:tgtEl>
                                          <p:spTgt spid="5">
                                            <p:txEl>
                                              <p:pRg st="11" end="11"/>
                                            </p:txEl>
                                          </p:spTgt>
                                        </p:tgtEl>
                                        <p:attrNameLst>
                                          <p:attrName>style.visibility</p:attrName>
                                        </p:attrNameLst>
                                      </p:cBhvr>
                                      <p:to>
                                        <p:strVal val="visible"/>
                                      </p:to>
                                    </p:set>
                                    <p:animEffect transition="in" filter="wheel(4)">
                                      <p:cBhvr>
                                        <p:cTn id="70" dur="500"/>
                                        <p:tgtEl>
                                          <p:spTgt spid="5">
                                            <p:txEl>
                                              <p:pRg st="11" end="1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4" fill="hold" grpId="0" nodeType="clickEffect">
                                  <p:stCondLst>
                                    <p:cond delay="0"/>
                                  </p:stCondLst>
                                  <p:childTnLst>
                                    <p:set>
                                      <p:cBhvr>
                                        <p:cTn id="74" dur="1" fill="hold">
                                          <p:stCondLst>
                                            <p:cond delay="0"/>
                                          </p:stCondLst>
                                        </p:cTn>
                                        <p:tgtEl>
                                          <p:spTgt spid="5">
                                            <p:txEl>
                                              <p:pRg st="12" end="12"/>
                                            </p:txEl>
                                          </p:spTgt>
                                        </p:tgtEl>
                                        <p:attrNameLst>
                                          <p:attrName>style.visibility</p:attrName>
                                        </p:attrNameLst>
                                      </p:cBhvr>
                                      <p:to>
                                        <p:strVal val="visible"/>
                                      </p:to>
                                    </p:set>
                                    <p:animEffect transition="in" filter="wheel(4)">
                                      <p:cBhvr>
                                        <p:cTn id="75" dur="500"/>
                                        <p:tgtEl>
                                          <p:spTgt spid="5">
                                            <p:txEl>
                                              <p:pRg st="12" end="1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4" fill="hold" grpId="0" nodeType="clickEffect">
                                  <p:stCondLst>
                                    <p:cond delay="0"/>
                                  </p:stCondLst>
                                  <p:childTnLst>
                                    <p:set>
                                      <p:cBhvr>
                                        <p:cTn id="79" dur="1" fill="hold">
                                          <p:stCondLst>
                                            <p:cond delay="0"/>
                                          </p:stCondLst>
                                        </p:cTn>
                                        <p:tgtEl>
                                          <p:spTgt spid="5">
                                            <p:txEl>
                                              <p:pRg st="13" end="13"/>
                                            </p:txEl>
                                          </p:spTgt>
                                        </p:tgtEl>
                                        <p:attrNameLst>
                                          <p:attrName>style.visibility</p:attrName>
                                        </p:attrNameLst>
                                      </p:cBhvr>
                                      <p:to>
                                        <p:strVal val="visible"/>
                                      </p:to>
                                    </p:set>
                                    <p:animEffect transition="in" filter="wheel(4)">
                                      <p:cBhvr>
                                        <p:cTn id="80" dur="500"/>
                                        <p:tgtEl>
                                          <p:spTgt spid="5">
                                            <p:txEl>
                                              <p:pRg st="13" end="1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1" nodeType="clickEffect">
                                  <p:stCondLst>
                                    <p:cond delay="0"/>
                                  </p:stCondLst>
                                  <p:childTnLst>
                                    <p:set>
                                      <p:cBhvr>
                                        <p:cTn id="84" dur="1" fill="hold">
                                          <p:stCondLst>
                                            <p:cond delay="0"/>
                                          </p:stCondLst>
                                        </p:cTn>
                                        <p:tgtEl>
                                          <p:spTgt spid="5">
                                            <p:txEl>
                                              <p:pRg st="0" end="0"/>
                                            </p:txEl>
                                          </p:spTgt>
                                        </p:tgtEl>
                                        <p:attrNameLst>
                                          <p:attrName>style.visibility</p:attrName>
                                        </p:attrNameLst>
                                      </p:cBhvr>
                                      <p:to>
                                        <p:strVal val="visible"/>
                                      </p:to>
                                    </p:set>
                                    <p:anim calcmode="lin" valueType="num">
                                      <p:cBhvr>
                                        <p:cTn id="8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7" presetClass="entr" presetSubtype="10" fill="hold" grpId="1" nodeType="clickEffect">
                                  <p:stCondLst>
                                    <p:cond delay="0"/>
                                  </p:stCondLst>
                                  <p:childTnLst>
                                    <p:set>
                                      <p:cBhvr>
                                        <p:cTn id="90" dur="1" fill="hold">
                                          <p:stCondLst>
                                            <p:cond delay="0"/>
                                          </p:stCondLst>
                                        </p:cTn>
                                        <p:tgtEl>
                                          <p:spTgt spid="5">
                                            <p:txEl>
                                              <p:pRg st="1" end="1"/>
                                            </p:txEl>
                                          </p:spTgt>
                                        </p:tgtEl>
                                        <p:attrNameLst>
                                          <p:attrName>style.visibility</p:attrName>
                                        </p:attrNameLst>
                                      </p:cBhvr>
                                      <p:to>
                                        <p:strVal val="visible"/>
                                      </p:to>
                                    </p:set>
                                    <p:anim calcmode="lin" valueType="num">
                                      <p:cBhvr>
                                        <p:cTn id="9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92"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17" presetClass="entr" presetSubtype="10" fill="hold" grpId="1" nodeType="clickEffect">
                                  <p:stCondLst>
                                    <p:cond delay="0"/>
                                  </p:stCondLst>
                                  <p:childTnLst>
                                    <p:set>
                                      <p:cBhvr>
                                        <p:cTn id="96" dur="1" fill="hold">
                                          <p:stCondLst>
                                            <p:cond delay="0"/>
                                          </p:stCondLst>
                                        </p:cTn>
                                        <p:tgtEl>
                                          <p:spTgt spid="5">
                                            <p:txEl>
                                              <p:pRg st="2" end="2"/>
                                            </p:txEl>
                                          </p:spTgt>
                                        </p:tgtEl>
                                        <p:attrNameLst>
                                          <p:attrName>style.visibility</p:attrName>
                                        </p:attrNameLst>
                                      </p:cBhvr>
                                      <p:to>
                                        <p:strVal val="visible"/>
                                      </p:to>
                                    </p:set>
                                    <p:anim calcmode="lin" valueType="num">
                                      <p:cBhvr>
                                        <p:cTn id="9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98"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7" presetClass="entr" presetSubtype="10" fill="hold" grpId="1" nodeType="clickEffect">
                                  <p:stCondLst>
                                    <p:cond delay="0"/>
                                  </p:stCondLst>
                                  <p:childTnLst>
                                    <p:set>
                                      <p:cBhvr>
                                        <p:cTn id="102" dur="1" fill="hold">
                                          <p:stCondLst>
                                            <p:cond delay="0"/>
                                          </p:stCondLst>
                                        </p:cTn>
                                        <p:tgtEl>
                                          <p:spTgt spid="5">
                                            <p:txEl>
                                              <p:pRg st="3" end="3"/>
                                            </p:txEl>
                                          </p:spTgt>
                                        </p:tgtEl>
                                        <p:attrNameLst>
                                          <p:attrName>style.visibility</p:attrName>
                                        </p:attrNameLst>
                                      </p:cBhvr>
                                      <p:to>
                                        <p:strVal val="visible"/>
                                      </p:to>
                                    </p:set>
                                    <p:anim calcmode="lin" valueType="num">
                                      <p:cBhvr>
                                        <p:cTn id="10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04"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17" presetClass="entr" presetSubtype="10" fill="hold" grpId="1" nodeType="clickEffect">
                                  <p:stCondLst>
                                    <p:cond delay="0"/>
                                  </p:stCondLst>
                                  <p:childTnLst>
                                    <p:set>
                                      <p:cBhvr>
                                        <p:cTn id="108" dur="1" fill="hold">
                                          <p:stCondLst>
                                            <p:cond delay="0"/>
                                          </p:stCondLst>
                                        </p:cTn>
                                        <p:tgtEl>
                                          <p:spTgt spid="5">
                                            <p:txEl>
                                              <p:pRg st="4" end="4"/>
                                            </p:txEl>
                                          </p:spTgt>
                                        </p:tgtEl>
                                        <p:attrNameLst>
                                          <p:attrName>style.visibility</p:attrName>
                                        </p:attrNameLst>
                                      </p:cBhvr>
                                      <p:to>
                                        <p:strVal val="visible"/>
                                      </p:to>
                                    </p:set>
                                    <p:anim calcmode="lin" valueType="num">
                                      <p:cBhvr>
                                        <p:cTn id="10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10"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10" fill="hold" grpId="1" nodeType="clickEffect">
                                  <p:stCondLst>
                                    <p:cond delay="0"/>
                                  </p:stCondLst>
                                  <p:childTnLst>
                                    <p:set>
                                      <p:cBhvr>
                                        <p:cTn id="114" dur="1" fill="hold">
                                          <p:stCondLst>
                                            <p:cond delay="0"/>
                                          </p:stCondLst>
                                        </p:cTn>
                                        <p:tgtEl>
                                          <p:spTgt spid="5">
                                            <p:txEl>
                                              <p:pRg st="5" end="5"/>
                                            </p:txEl>
                                          </p:spTgt>
                                        </p:tgtEl>
                                        <p:attrNameLst>
                                          <p:attrName>style.visibility</p:attrName>
                                        </p:attrNameLst>
                                      </p:cBhvr>
                                      <p:to>
                                        <p:strVal val="visible"/>
                                      </p:to>
                                    </p:set>
                                    <p:anim calcmode="lin" valueType="num">
                                      <p:cBhvr>
                                        <p:cTn id="11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16" dur="5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17" presetClass="entr" presetSubtype="10" fill="hold" grpId="1" nodeType="clickEffect">
                                  <p:stCondLst>
                                    <p:cond delay="0"/>
                                  </p:stCondLst>
                                  <p:childTnLst>
                                    <p:set>
                                      <p:cBhvr>
                                        <p:cTn id="120" dur="1" fill="hold">
                                          <p:stCondLst>
                                            <p:cond delay="0"/>
                                          </p:stCondLst>
                                        </p:cTn>
                                        <p:tgtEl>
                                          <p:spTgt spid="5">
                                            <p:txEl>
                                              <p:pRg st="6" end="6"/>
                                            </p:txEl>
                                          </p:spTgt>
                                        </p:tgtEl>
                                        <p:attrNameLst>
                                          <p:attrName>style.visibility</p:attrName>
                                        </p:attrNameLst>
                                      </p:cBhvr>
                                      <p:to>
                                        <p:strVal val="visible"/>
                                      </p:to>
                                    </p:set>
                                    <p:anim calcmode="lin" valueType="num">
                                      <p:cBhvr>
                                        <p:cTn id="121"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122" dur="5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10" fill="hold" grpId="1" nodeType="clickEffect">
                                  <p:stCondLst>
                                    <p:cond delay="0"/>
                                  </p:stCondLst>
                                  <p:childTnLst>
                                    <p:set>
                                      <p:cBhvr>
                                        <p:cTn id="126" dur="1" fill="hold">
                                          <p:stCondLst>
                                            <p:cond delay="0"/>
                                          </p:stCondLst>
                                        </p:cTn>
                                        <p:tgtEl>
                                          <p:spTgt spid="5">
                                            <p:txEl>
                                              <p:pRg st="7" end="7"/>
                                            </p:txEl>
                                          </p:spTgt>
                                        </p:tgtEl>
                                        <p:attrNameLst>
                                          <p:attrName>style.visibility</p:attrName>
                                        </p:attrNameLst>
                                      </p:cBhvr>
                                      <p:to>
                                        <p:strVal val="visible"/>
                                      </p:to>
                                    </p:set>
                                    <p:anim calcmode="lin" valueType="num">
                                      <p:cBhvr>
                                        <p:cTn id="127"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128" dur="5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17" presetClass="entr" presetSubtype="10" fill="hold" grpId="1" nodeType="clickEffect">
                                  <p:stCondLst>
                                    <p:cond delay="0"/>
                                  </p:stCondLst>
                                  <p:childTnLst>
                                    <p:set>
                                      <p:cBhvr>
                                        <p:cTn id="132" dur="1" fill="hold">
                                          <p:stCondLst>
                                            <p:cond delay="0"/>
                                          </p:stCondLst>
                                        </p:cTn>
                                        <p:tgtEl>
                                          <p:spTgt spid="5">
                                            <p:txEl>
                                              <p:pRg st="8" end="8"/>
                                            </p:txEl>
                                          </p:spTgt>
                                        </p:tgtEl>
                                        <p:attrNameLst>
                                          <p:attrName>style.visibility</p:attrName>
                                        </p:attrNameLst>
                                      </p:cBhvr>
                                      <p:to>
                                        <p:strVal val="visible"/>
                                      </p:to>
                                    </p:set>
                                    <p:anim calcmode="lin" valueType="num">
                                      <p:cBhvr>
                                        <p:cTn id="133"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134" dur="500" fill="hold"/>
                                        <p:tgtEl>
                                          <p:spTgt spid="5">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135" fill="hold">
                      <p:stCondLst>
                        <p:cond delay="indefinite"/>
                      </p:stCondLst>
                      <p:childTnLst>
                        <p:par>
                          <p:cTn id="136" fill="hold">
                            <p:stCondLst>
                              <p:cond delay="0"/>
                            </p:stCondLst>
                            <p:childTnLst>
                              <p:par>
                                <p:cTn id="137" presetID="17" presetClass="entr" presetSubtype="10" fill="hold" grpId="1" nodeType="clickEffect">
                                  <p:stCondLst>
                                    <p:cond delay="0"/>
                                  </p:stCondLst>
                                  <p:childTnLst>
                                    <p:set>
                                      <p:cBhvr>
                                        <p:cTn id="138" dur="1" fill="hold">
                                          <p:stCondLst>
                                            <p:cond delay="0"/>
                                          </p:stCondLst>
                                        </p:cTn>
                                        <p:tgtEl>
                                          <p:spTgt spid="5">
                                            <p:txEl>
                                              <p:pRg st="9" end="9"/>
                                            </p:txEl>
                                          </p:spTgt>
                                        </p:tgtEl>
                                        <p:attrNameLst>
                                          <p:attrName>style.visibility</p:attrName>
                                        </p:attrNameLst>
                                      </p:cBhvr>
                                      <p:to>
                                        <p:strVal val="visible"/>
                                      </p:to>
                                    </p:set>
                                    <p:anim calcmode="lin" valueType="num">
                                      <p:cBhvr>
                                        <p:cTn id="139"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140" dur="500" fill="hold"/>
                                        <p:tgtEl>
                                          <p:spTgt spid="5">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141" fill="hold">
                      <p:stCondLst>
                        <p:cond delay="indefinite"/>
                      </p:stCondLst>
                      <p:childTnLst>
                        <p:par>
                          <p:cTn id="142" fill="hold">
                            <p:stCondLst>
                              <p:cond delay="0"/>
                            </p:stCondLst>
                            <p:childTnLst>
                              <p:par>
                                <p:cTn id="143" presetID="17" presetClass="entr" presetSubtype="10" fill="hold" grpId="1" nodeType="clickEffect">
                                  <p:stCondLst>
                                    <p:cond delay="0"/>
                                  </p:stCondLst>
                                  <p:childTnLst>
                                    <p:set>
                                      <p:cBhvr>
                                        <p:cTn id="144" dur="1" fill="hold">
                                          <p:stCondLst>
                                            <p:cond delay="0"/>
                                          </p:stCondLst>
                                        </p:cTn>
                                        <p:tgtEl>
                                          <p:spTgt spid="5">
                                            <p:txEl>
                                              <p:pRg st="10" end="10"/>
                                            </p:txEl>
                                          </p:spTgt>
                                        </p:tgtEl>
                                        <p:attrNameLst>
                                          <p:attrName>style.visibility</p:attrName>
                                        </p:attrNameLst>
                                      </p:cBhvr>
                                      <p:to>
                                        <p:strVal val="visible"/>
                                      </p:to>
                                    </p:set>
                                    <p:anim calcmode="lin" valueType="num">
                                      <p:cBhvr>
                                        <p:cTn id="145"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146" dur="500" fill="hold"/>
                                        <p:tgtEl>
                                          <p:spTgt spid="5">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147" fill="hold">
                      <p:stCondLst>
                        <p:cond delay="indefinite"/>
                      </p:stCondLst>
                      <p:childTnLst>
                        <p:par>
                          <p:cTn id="148" fill="hold">
                            <p:stCondLst>
                              <p:cond delay="0"/>
                            </p:stCondLst>
                            <p:childTnLst>
                              <p:par>
                                <p:cTn id="149" presetID="17" presetClass="entr" presetSubtype="10" fill="hold" grpId="1" nodeType="clickEffect">
                                  <p:stCondLst>
                                    <p:cond delay="0"/>
                                  </p:stCondLst>
                                  <p:childTnLst>
                                    <p:set>
                                      <p:cBhvr>
                                        <p:cTn id="150" dur="1" fill="hold">
                                          <p:stCondLst>
                                            <p:cond delay="0"/>
                                          </p:stCondLst>
                                        </p:cTn>
                                        <p:tgtEl>
                                          <p:spTgt spid="5">
                                            <p:txEl>
                                              <p:pRg st="11" end="11"/>
                                            </p:txEl>
                                          </p:spTgt>
                                        </p:tgtEl>
                                        <p:attrNameLst>
                                          <p:attrName>style.visibility</p:attrName>
                                        </p:attrNameLst>
                                      </p:cBhvr>
                                      <p:to>
                                        <p:strVal val="visible"/>
                                      </p:to>
                                    </p:set>
                                    <p:anim calcmode="lin" valueType="num">
                                      <p:cBhvr>
                                        <p:cTn id="151" dur="5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152" dur="500" fill="hold"/>
                                        <p:tgtEl>
                                          <p:spTgt spid="5">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17" presetClass="entr" presetSubtype="10" fill="hold" grpId="1" nodeType="clickEffect">
                                  <p:stCondLst>
                                    <p:cond delay="0"/>
                                  </p:stCondLst>
                                  <p:childTnLst>
                                    <p:set>
                                      <p:cBhvr>
                                        <p:cTn id="156" dur="1" fill="hold">
                                          <p:stCondLst>
                                            <p:cond delay="0"/>
                                          </p:stCondLst>
                                        </p:cTn>
                                        <p:tgtEl>
                                          <p:spTgt spid="5">
                                            <p:txEl>
                                              <p:pRg st="12" end="12"/>
                                            </p:txEl>
                                          </p:spTgt>
                                        </p:tgtEl>
                                        <p:attrNameLst>
                                          <p:attrName>style.visibility</p:attrName>
                                        </p:attrNameLst>
                                      </p:cBhvr>
                                      <p:to>
                                        <p:strVal val="visible"/>
                                      </p:to>
                                    </p:set>
                                    <p:anim calcmode="lin" valueType="num">
                                      <p:cBhvr>
                                        <p:cTn id="157" dur="5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158" dur="500" fill="hold"/>
                                        <p:tgtEl>
                                          <p:spTgt spid="5">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159" fill="hold">
                      <p:stCondLst>
                        <p:cond delay="indefinite"/>
                      </p:stCondLst>
                      <p:childTnLst>
                        <p:par>
                          <p:cTn id="160" fill="hold">
                            <p:stCondLst>
                              <p:cond delay="0"/>
                            </p:stCondLst>
                            <p:childTnLst>
                              <p:par>
                                <p:cTn id="161" presetID="17" presetClass="entr" presetSubtype="10" fill="hold" grpId="1" nodeType="clickEffect">
                                  <p:stCondLst>
                                    <p:cond delay="0"/>
                                  </p:stCondLst>
                                  <p:childTnLst>
                                    <p:set>
                                      <p:cBhvr>
                                        <p:cTn id="162" dur="1" fill="hold">
                                          <p:stCondLst>
                                            <p:cond delay="0"/>
                                          </p:stCondLst>
                                        </p:cTn>
                                        <p:tgtEl>
                                          <p:spTgt spid="5">
                                            <p:txEl>
                                              <p:pRg st="13" end="13"/>
                                            </p:txEl>
                                          </p:spTgt>
                                        </p:tgtEl>
                                        <p:attrNameLst>
                                          <p:attrName>style.visibility</p:attrName>
                                        </p:attrNameLst>
                                      </p:cBhvr>
                                      <p:to>
                                        <p:strVal val="visible"/>
                                      </p:to>
                                    </p:set>
                                    <p:anim calcmode="lin" valueType="num">
                                      <p:cBhvr>
                                        <p:cTn id="163" dur="500" fill="hold"/>
                                        <p:tgtEl>
                                          <p:spTgt spid="5">
                                            <p:txEl>
                                              <p:pRg st="13" end="13"/>
                                            </p:txEl>
                                          </p:spTgt>
                                        </p:tgtEl>
                                        <p:attrNameLst>
                                          <p:attrName>ppt_w</p:attrName>
                                        </p:attrNameLst>
                                      </p:cBhvr>
                                      <p:tavLst>
                                        <p:tav tm="0">
                                          <p:val>
                                            <p:fltVal val="0"/>
                                          </p:val>
                                        </p:tav>
                                        <p:tav tm="100000">
                                          <p:val>
                                            <p:strVal val="#ppt_w"/>
                                          </p:val>
                                        </p:tav>
                                      </p:tavLst>
                                    </p:anim>
                                    <p:anim calcmode="lin" valueType="num">
                                      <p:cBhvr>
                                        <p:cTn id="164" dur="500" fill="hold"/>
                                        <p:tgtEl>
                                          <p:spTgt spid="5">
                                            <p:txEl>
                                              <p:pRg st="13" end="1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5" grpI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duotone>
              <a:prstClr val="black"/>
              <a:schemeClr val="accent5">
                <a:tint val="45000"/>
                <a:satMod val="400000"/>
              </a:schemeClr>
            </a:duotone>
            <a:lum bright="46000" contrast="-8000"/>
          </a:blip>
          <a:tile tx="0" ty="0" sx="65000" sy="65000" flip="none" algn="tl"/>
        </a:blipFill>
        <a:effectLst/>
      </p:bgPr>
    </p:bg>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79880" y="381000"/>
            <a:ext cx="838082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4- تنفيذ البرنامج </a:t>
            </a:r>
            <a:r>
              <a:rPr kumimoji="0" lang="ar-SA"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في الشكل التالي صورة للتنفيذ بـ نق = 5 وارتفاع = 6 وحدات .</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981201" y="1066800"/>
            <a:ext cx="6019800" cy="5181600"/>
          </a:xfrm>
          <a:prstGeom prst="rect">
            <a:avLst/>
          </a:prstGeom>
          <a:noFill/>
          <a:ln>
            <a:noFill/>
          </a:ln>
          <a:extLst>
            <a:ext uri="{909E8E84-426E-40DD-AFC4-6F175D3DCCD1}">
              <a14:hiddenFill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rgbClr val="FFFFFF" mc:Ignorable=""/>
                </a:solidFill>
              </a14:hiddenFill>
            </a:ext>
            <a:ext uri="{91240B29-F687-4F45-9708-019B960494DF}">
              <a14:hiddenLine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rgbClr val="000000" mc:Ignorable=""/>
                </a:solidFill>
                <a:miter lim="800000"/>
                <a:headEnd/>
                <a:tailEnd/>
              </a14:hiddenLine>
            </a:ext>
          </a:extLst>
        </p:spPr>
      </p:pic>
      <p:sp>
        <p:nvSpPr>
          <p:cNvPr id="4" name="Date Placeholder 3"/>
          <p:cNvSpPr>
            <a:spLocks noGrp="1"/>
          </p:cNvSpPr>
          <p:nvPr>
            <p:ph type="dt" sz="half" idx="10"/>
          </p:nvPr>
        </p:nvSpPr>
        <p:spPr/>
        <p:txBody>
          <a:bodyPr/>
          <a:lstStyle/>
          <a:p>
            <a:fld id="{FD4E104F-9AE9-433B-9F4B-94560BC4B56C}" type="datetime1">
              <a:rPr lang="en-US" smtClean="0"/>
              <a:pPr/>
              <a:t>01-Jun-11</a:t>
            </a:fld>
            <a:endParaRPr lang="en-US"/>
          </a:p>
        </p:txBody>
      </p:sp>
      <p:sp>
        <p:nvSpPr>
          <p:cNvPr id="5" name="Slide Number Placeholder 4"/>
          <p:cNvSpPr>
            <a:spLocks noGrp="1"/>
          </p:cNvSpPr>
          <p:nvPr>
            <p:ph type="sldNum" sz="quarter" idx="12"/>
          </p:nvPr>
        </p:nvSpPr>
        <p:spPr/>
        <p:txBody>
          <a:bodyPr/>
          <a:lstStyle/>
          <a:p>
            <a:fld id="{728405A0-CC59-470C-873B-679805DFC862}"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checkerboard(across)">
                                      <p:cBhvr>
                                        <p:cTn id="7" dur="2000"/>
                                        <p:tgtEl>
                                          <p:spTgt spid="2150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838200"/>
            <a:ext cx="5791200" cy="4800600"/>
          </a:xfrm>
        </p:spPr>
        <p:txBody>
          <a:bodyPr>
            <a:normAutofit fontScale="85000" lnSpcReduction="20000"/>
          </a:bodyPr>
          <a:lstStyle/>
          <a:p>
            <a:pPr>
              <a:buNone/>
            </a:pPr>
            <a:r>
              <a:rPr lang="en-US" dirty="0" smtClean="0">
                <a:latin typeface="Times New Roman" pitchFamily="18" charset="0"/>
                <a:cs typeface="Times New Roman" pitchFamily="18" charset="0"/>
              </a:rPr>
              <a:t>average = sum / 9</a:t>
            </a:r>
          </a:p>
          <a:p>
            <a:pPr>
              <a:buNone/>
            </a:pPr>
            <a:r>
              <a:rPr lang="en-US" dirty="0" smtClean="0">
                <a:latin typeface="Times New Roman" pitchFamily="18" charset="0"/>
                <a:cs typeface="Times New Roman" pitchFamily="18" charset="0"/>
              </a:rPr>
              <a:t>Label2.Caption = average</a:t>
            </a:r>
          </a:p>
          <a:p>
            <a:pPr>
              <a:buNone/>
            </a:pP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j = 0</a:t>
            </a:r>
          </a:p>
          <a:p>
            <a:pPr>
              <a:buNone/>
            </a:pPr>
            <a:r>
              <a:rPr lang="en-US" dirty="0" smtClean="0">
                <a:latin typeface="Times New Roman" pitchFamily="18" charset="0"/>
                <a:cs typeface="Times New Roman" pitchFamily="18" charset="0"/>
              </a:rPr>
              <a:t>c = 0</a:t>
            </a:r>
          </a:p>
          <a:p>
            <a:pPr>
              <a:buNone/>
            </a:pP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 حلقة تكرار لحساب عدد القيم التي تزيد عن الوسط الحسابي</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For j = 0 To 8</a:t>
            </a:r>
          </a:p>
          <a:p>
            <a:pPr>
              <a:buNone/>
            </a:pPr>
            <a:r>
              <a:rPr lang="en-US" dirty="0" smtClean="0">
                <a:latin typeface="Times New Roman" pitchFamily="18" charset="0"/>
                <a:cs typeface="Times New Roman" pitchFamily="18" charset="0"/>
              </a:rPr>
              <a:t>  If x(j) &gt; average Then	</a:t>
            </a:r>
          </a:p>
          <a:p>
            <a:pPr>
              <a:buNone/>
            </a:pPr>
            <a:r>
              <a:rPr lang="en-US" dirty="0" smtClean="0">
                <a:latin typeface="Times New Roman" pitchFamily="18" charset="0"/>
                <a:cs typeface="Times New Roman" pitchFamily="18" charset="0"/>
              </a:rPr>
              <a:t>    c = c + 1				</a:t>
            </a:r>
          </a:p>
          <a:p>
            <a:pPr>
              <a:buNone/>
            </a:pPr>
            <a:r>
              <a:rPr lang="en-US" dirty="0" smtClean="0">
                <a:latin typeface="Times New Roman" pitchFamily="18" charset="0"/>
                <a:cs typeface="Times New Roman" pitchFamily="18" charset="0"/>
              </a:rPr>
              <a:t>  End If</a:t>
            </a:r>
          </a:p>
          <a:p>
            <a:pPr>
              <a:buNone/>
            </a:pPr>
            <a:r>
              <a:rPr lang="en-US" dirty="0" smtClean="0">
                <a:latin typeface="Times New Roman" pitchFamily="18" charset="0"/>
                <a:cs typeface="Times New Roman" pitchFamily="18" charset="0"/>
              </a:rPr>
              <a:t>Next j</a:t>
            </a:r>
          </a:p>
          <a:p>
            <a:pPr>
              <a:buNone/>
            </a:pPr>
            <a:r>
              <a:rPr lang="en-US" dirty="0" smtClean="0">
                <a:latin typeface="Times New Roman" pitchFamily="18" charset="0"/>
                <a:cs typeface="Times New Roman" pitchFamily="18" charset="0"/>
              </a:rPr>
              <a:t>Label3.Caption = c</a:t>
            </a:r>
          </a:p>
          <a:p>
            <a:pPr>
              <a:buNone/>
            </a:pPr>
            <a:r>
              <a:rPr lang="en-US" dirty="0" smtClean="0">
                <a:latin typeface="Times New Roman" pitchFamily="18" charset="0"/>
                <a:cs typeface="Times New Roman" pitchFamily="18" charset="0"/>
              </a:rPr>
              <a:t>End Sub</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3AF66EE-EC5E-461E-89D7-4FD852BF9627}" type="datetime1">
              <a:rPr lang="en-US" smtClean="0"/>
              <a:pPr/>
              <a:t>01-Jun-11</a:t>
            </a:fld>
            <a:endParaRPr lang="en-US"/>
          </a:p>
        </p:txBody>
      </p:sp>
      <p:sp>
        <p:nvSpPr>
          <p:cNvPr id="5" name="Slide Number Placeholder 4"/>
          <p:cNvSpPr>
            <a:spLocks noGrp="1"/>
          </p:cNvSpPr>
          <p:nvPr>
            <p:ph type="sldNum" sz="quarter" idx="12"/>
          </p:nvPr>
        </p:nvSpPr>
        <p:spPr/>
        <p:txBody>
          <a:bodyPr/>
          <a:lstStyle/>
          <a:p>
            <a:fld id="{728405A0-CC59-470C-873B-679805DFC862}" type="slidenum">
              <a:rPr lang="en-US" smtClean="0"/>
              <a:pPr/>
              <a:t>70</a:t>
            </a:fld>
            <a:endParaRPr lang="en-US"/>
          </a:p>
        </p:txBody>
      </p:sp>
    </p:spTree>
  </p:cSld>
  <p:clrMapOvr>
    <a:masterClrMapping/>
  </p:clrMapOvr>
  <p:transition>
    <p:sndAc>
      <p:stSnd>
        <p:snd r:embed="rId2" name="voltag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p:cTn id="6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p:cTn id="73"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4" dur="10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p:cTn id="79"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12" end="1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3"/>
          </p:nvPr>
        </p:nvSpPr>
        <p:spPr>
          <a:xfrm>
            <a:off x="685800" y="457200"/>
            <a:ext cx="8305801" cy="533400"/>
          </a:xfrm>
          <a:solidFill>
            <a:schemeClr val="accent6">
              <a:lumMod val="60000"/>
              <a:lumOff val="40000"/>
            </a:schemeClr>
          </a:solidFill>
          <a:ln>
            <a:solidFill>
              <a:srgbClr val="FF0000"/>
            </a:solidFill>
          </a:ln>
        </p:spPr>
        <p:txBody>
          <a:bodyPr>
            <a:noAutofit/>
          </a:bodyPr>
          <a:lstStyle/>
          <a:p>
            <a:pPr lvl="0" algn="r" rtl="1"/>
            <a:r>
              <a:rPr lang="ar-SA" sz="2800" dirty="0" smtClean="0"/>
              <a:t>المصفوفات متعددة الأبعاد : </a:t>
            </a:r>
            <a:r>
              <a:rPr lang="en-US" sz="2800" dirty="0" smtClean="0"/>
              <a:t>Multi Dimensional Arrays  </a:t>
            </a:r>
          </a:p>
        </p:txBody>
      </p:sp>
      <p:sp>
        <p:nvSpPr>
          <p:cNvPr id="6" name="Content Placeholder 5"/>
          <p:cNvSpPr>
            <a:spLocks noGrp="1"/>
          </p:cNvSpPr>
          <p:nvPr>
            <p:ph sz="quarter" idx="4"/>
          </p:nvPr>
        </p:nvSpPr>
        <p:spPr>
          <a:xfrm>
            <a:off x="4645025" y="2133600"/>
            <a:ext cx="4041775" cy="4226720"/>
          </a:xfrm>
        </p:spPr>
        <p:txBody>
          <a:bodyPr/>
          <a:lstStyle/>
          <a:p>
            <a:pPr algn="r" rtl="1"/>
            <a:r>
              <a:rPr lang="ar-SA" b="1" u="sng" dirty="0" smtClean="0">
                <a:solidFill>
                  <a:srgbClr val="FF0000"/>
                </a:solidFill>
              </a:rPr>
              <a:t>الحل</a:t>
            </a:r>
            <a:r>
              <a:rPr lang="ar-SA" dirty="0" smtClean="0"/>
              <a:t> : 	تمثل علامات 5 طلاب في 4 مواد </a:t>
            </a:r>
            <a:r>
              <a:rPr lang="ar-SA" b="1" dirty="0" smtClean="0"/>
              <a:t>برمجياً</a:t>
            </a:r>
            <a:r>
              <a:rPr lang="ar-SA" dirty="0" smtClean="0"/>
              <a:t> بالجدول التالي: </a:t>
            </a:r>
          </a:p>
        </p:txBody>
      </p:sp>
      <p:graphicFrame>
        <p:nvGraphicFramePr>
          <p:cNvPr id="8" name="Table 7"/>
          <p:cNvGraphicFramePr>
            <a:graphicFrameLocks noGrp="1"/>
          </p:cNvGraphicFramePr>
          <p:nvPr/>
        </p:nvGraphicFramePr>
        <p:xfrm>
          <a:off x="5334000" y="2971800"/>
          <a:ext cx="3324225" cy="2265045"/>
        </p:xfrm>
        <a:graphic>
          <a:graphicData uri="http://schemas.openxmlformats.org/drawingml/2006/table">
            <a:tbl>
              <a:tblPr rtl="1"/>
              <a:tblGrid>
                <a:gridCol w="609600"/>
                <a:gridCol w="609600"/>
                <a:gridCol w="609600"/>
                <a:gridCol w="609600"/>
                <a:gridCol w="885825"/>
              </a:tblGrid>
              <a:tr h="457200">
                <a:tc>
                  <a:txBody>
                    <a:bodyPr/>
                    <a:lstStyle/>
                    <a:p>
                      <a:pPr marL="0" marR="0" algn="ctr" rtl="0">
                        <a:spcBef>
                          <a:spcPts val="0"/>
                        </a:spcBef>
                        <a:spcAft>
                          <a:spcPts val="0"/>
                        </a:spcAft>
                      </a:pPr>
                      <a:r>
                        <a:rPr lang="en-US" sz="1400" b="1" dirty="0">
                          <a:solidFill>
                            <a:srgbClr val="000000"/>
                          </a:solidFill>
                          <a:latin typeface="Calibri"/>
                          <a:ea typeface="Times New Roman"/>
                          <a:cs typeface="Simplified Arabic"/>
                        </a:rPr>
                        <a:t>3</a:t>
                      </a:r>
                      <a:endParaRPr lang="en-US" sz="14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400" b="1">
                          <a:solidFill>
                            <a:srgbClr val="000000"/>
                          </a:solidFill>
                          <a:latin typeface="Calibri"/>
                          <a:ea typeface="Times New Roman"/>
                          <a:cs typeface="Simplified Arabic"/>
                        </a:rPr>
                        <a:t>2</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400" b="1">
                          <a:solidFill>
                            <a:srgbClr val="000000"/>
                          </a:solidFill>
                          <a:latin typeface="Calibri"/>
                          <a:ea typeface="Times New Roman"/>
                          <a:cs typeface="Simplified Arabic"/>
                        </a:rPr>
                        <a:t>1</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400" b="1">
                          <a:solidFill>
                            <a:srgbClr val="000000"/>
                          </a:solidFill>
                          <a:latin typeface="Calibri"/>
                          <a:ea typeface="Times New Roman"/>
                          <a:cs typeface="Simplified Arabic"/>
                        </a:rPr>
                        <a:t>0</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ar-SA" sz="2400" baseline="30000">
                          <a:solidFill>
                            <a:srgbClr val="000000"/>
                          </a:solidFill>
                          <a:latin typeface="Calibri"/>
                          <a:ea typeface="Times New Roman"/>
                          <a:cs typeface="Times New Roman"/>
                        </a:rPr>
                        <a:t>مادة </a:t>
                      </a:r>
                      <a:r>
                        <a:rPr lang="ar-SA" sz="2400">
                          <a:solidFill>
                            <a:srgbClr val="000000"/>
                          </a:solidFill>
                          <a:latin typeface="Calibri"/>
                          <a:ea typeface="Times New Roman"/>
                          <a:cs typeface="Times New Roman"/>
                        </a:rPr>
                        <a:t> </a:t>
                      </a:r>
                      <a:r>
                        <a:rPr lang="ar-SA" sz="2400" baseline="-25000">
                          <a:solidFill>
                            <a:srgbClr val="000000"/>
                          </a:solidFill>
                          <a:latin typeface="Calibri"/>
                          <a:ea typeface="Times New Roman"/>
                          <a:cs typeface="Times New Roman"/>
                        </a:rPr>
                        <a:t>طالب</a:t>
                      </a:r>
                      <a:endParaRPr lang="en-US" sz="14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381000">
                <a:tc>
                  <a:txBody>
                    <a:bodyPr/>
                    <a:lstStyle/>
                    <a:p>
                      <a:pPr marL="0" marR="0" algn="ctr" rtl="0">
                        <a:spcBef>
                          <a:spcPts val="0"/>
                        </a:spcBef>
                        <a:spcAft>
                          <a:spcPts val="0"/>
                        </a:spcAft>
                      </a:pPr>
                      <a:r>
                        <a:rPr lang="en-US" sz="1400">
                          <a:solidFill>
                            <a:srgbClr val="000000"/>
                          </a:solidFill>
                          <a:latin typeface="Calibri"/>
                          <a:ea typeface="Times New Roman"/>
                          <a:cs typeface="Simplified Arabic"/>
                        </a:rPr>
                        <a:t>70</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400">
                          <a:solidFill>
                            <a:srgbClr val="000000"/>
                          </a:solidFill>
                          <a:latin typeface="Calibri"/>
                          <a:ea typeface="Times New Roman"/>
                          <a:cs typeface="Simplified Arabic"/>
                        </a:rPr>
                        <a:t>66</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400">
                          <a:solidFill>
                            <a:srgbClr val="000000"/>
                          </a:solidFill>
                          <a:latin typeface="Calibri"/>
                          <a:ea typeface="Times New Roman"/>
                          <a:cs typeface="Simplified Arabic"/>
                        </a:rPr>
                        <a:t>75</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400">
                          <a:solidFill>
                            <a:srgbClr val="000000"/>
                          </a:solidFill>
                          <a:latin typeface="Calibri"/>
                          <a:ea typeface="Times New Roman"/>
                          <a:cs typeface="Simplified Arabic"/>
                        </a:rPr>
                        <a:t>60</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400" b="1">
                          <a:solidFill>
                            <a:srgbClr val="000000"/>
                          </a:solidFill>
                          <a:latin typeface="Calibri"/>
                          <a:ea typeface="Times New Roman"/>
                          <a:cs typeface="Simplified Arabic"/>
                        </a:rPr>
                        <a:t>0</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ctr" rtl="0">
                        <a:spcBef>
                          <a:spcPts val="0"/>
                        </a:spcBef>
                        <a:spcAft>
                          <a:spcPts val="0"/>
                        </a:spcAft>
                      </a:pPr>
                      <a:r>
                        <a:rPr lang="en-US" sz="1400">
                          <a:solidFill>
                            <a:srgbClr val="000000"/>
                          </a:solidFill>
                          <a:latin typeface="Calibri"/>
                          <a:ea typeface="Times New Roman"/>
                          <a:cs typeface="Simplified Arabic"/>
                        </a:rPr>
                        <a:t>83</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400">
                          <a:solidFill>
                            <a:srgbClr val="000000"/>
                          </a:solidFill>
                          <a:latin typeface="Calibri"/>
                          <a:ea typeface="Times New Roman"/>
                          <a:cs typeface="Simplified Arabic"/>
                        </a:rPr>
                        <a:t>80</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400">
                          <a:solidFill>
                            <a:srgbClr val="000000"/>
                          </a:solidFill>
                          <a:latin typeface="Calibri"/>
                          <a:ea typeface="Times New Roman"/>
                          <a:cs typeface="Simplified Arabic"/>
                        </a:rPr>
                        <a:t>88</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400">
                          <a:solidFill>
                            <a:srgbClr val="000000"/>
                          </a:solidFill>
                          <a:latin typeface="Calibri"/>
                          <a:ea typeface="Times New Roman"/>
                          <a:cs typeface="Simplified Arabic"/>
                        </a:rPr>
                        <a:t>70</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endParaRPr lang="en-US" sz="1400" dirty="0">
                        <a:latin typeface="Times New Roman"/>
                        <a:ea typeface="Calibri"/>
                        <a:cs typeface="Times New Roman"/>
                      </a:endParaRPr>
                    </a:p>
                    <a:p>
                      <a:pPr algn="ctr" rtl="1"/>
                      <a:r>
                        <a:rPr lang="en-US" sz="1400" b="1" dirty="0">
                          <a:solidFill>
                            <a:srgbClr val="000000"/>
                          </a:solidFill>
                          <a:latin typeface="Calibri"/>
                          <a:ea typeface="Times New Roman"/>
                          <a:cs typeface="Simplified Arabic"/>
                        </a:rPr>
                        <a:t>1</a:t>
                      </a:r>
                      <a:r>
                        <a:rPr lang="en-US" sz="1400" dirty="0">
                          <a:latin typeface="Times New Roman"/>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marL="0" marR="0" algn="ctr" rtl="0">
                        <a:spcBef>
                          <a:spcPts val="0"/>
                        </a:spcBef>
                        <a:spcAft>
                          <a:spcPts val="0"/>
                        </a:spcAft>
                      </a:pPr>
                      <a:r>
                        <a:rPr lang="en-US" sz="1400" b="1">
                          <a:solidFill>
                            <a:srgbClr val="000000"/>
                          </a:solidFill>
                          <a:latin typeface="Calibri"/>
                          <a:ea typeface="Times New Roman"/>
                          <a:cs typeface="Simplified Arabic"/>
                        </a:rPr>
                        <a:t>60</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rtl="0">
                        <a:spcBef>
                          <a:spcPts val="0"/>
                        </a:spcBef>
                        <a:spcAft>
                          <a:spcPts val="0"/>
                        </a:spcAft>
                      </a:pPr>
                      <a:r>
                        <a:rPr lang="en-US" sz="1400">
                          <a:solidFill>
                            <a:srgbClr val="000000"/>
                          </a:solidFill>
                          <a:latin typeface="Calibri"/>
                          <a:ea typeface="Times New Roman"/>
                          <a:cs typeface="Simplified Arabic"/>
                        </a:rPr>
                        <a:t>75</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400">
                          <a:solidFill>
                            <a:srgbClr val="000000"/>
                          </a:solidFill>
                          <a:latin typeface="Calibri"/>
                          <a:ea typeface="Times New Roman"/>
                          <a:cs typeface="Simplified Arabic"/>
                        </a:rPr>
                        <a:t>45</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400">
                          <a:solidFill>
                            <a:srgbClr val="000000"/>
                          </a:solidFill>
                          <a:latin typeface="Calibri"/>
                          <a:ea typeface="Times New Roman"/>
                          <a:cs typeface="Simplified Arabic"/>
                        </a:rPr>
                        <a:t>55</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400" b="1">
                          <a:solidFill>
                            <a:srgbClr val="000000"/>
                          </a:solidFill>
                          <a:latin typeface="Calibri"/>
                          <a:ea typeface="Times New Roman"/>
                          <a:cs typeface="Simplified Arabic"/>
                        </a:rPr>
                        <a:t>2</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marL="0" marR="0" algn="ctr" rtl="0">
                        <a:spcBef>
                          <a:spcPts val="0"/>
                        </a:spcBef>
                        <a:spcAft>
                          <a:spcPts val="0"/>
                        </a:spcAft>
                      </a:pPr>
                      <a:r>
                        <a:rPr lang="en-US" sz="1400">
                          <a:solidFill>
                            <a:srgbClr val="000000"/>
                          </a:solidFill>
                          <a:latin typeface="Calibri"/>
                          <a:ea typeface="Times New Roman"/>
                          <a:cs typeface="Simplified Arabic"/>
                        </a:rPr>
                        <a:t> 81</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400">
                          <a:solidFill>
                            <a:srgbClr val="000000"/>
                          </a:solidFill>
                          <a:latin typeface="Calibri"/>
                          <a:ea typeface="Times New Roman"/>
                          <a:cs typeface="Simplified Arabic"/>
                        </a:rPr>
                        <a:t>57</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400">
                          <a:solidFill>
                            <a:srgbClr val="000000"/>
                          </a:solidFill>
                          <a:latin typeface="Calibri"/>
                          <a:ea typeface="Times New Roman"/>
                          <a:cs typeface="Simplified Arabic"/>
                        </a:rPr>
                        <a:t>77</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400">
                          <a:solidFill>
                            <a:srgbClr val="000000"/>
                          </a:solidFill>
                          <a:latin typeface="Calibri"/>
                          <a:ea typeface="Times New Roman"/>
                          <a:cs typeface="Simplified Arabic"/>
                        </a:rPr>
                        <a:t>80</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400" b="1">
                          <a:solidFill>
                            <a:srgbClr val="000000"/>
                          </a:solidFill>
                          <a:latin typeface="Calibri"/>
                          <a:ea typeface="Times New Roman"/>
                          <a:cs typeface="Simplified Arabic"/>
                        </a:rPr>
                        <a:t>3</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marL="0" marR="0" algn="ctr" rtl="0">
                        <a:spcBef>
                          <a:spcPts val="0"/>
                        </a:spcBef>
                        <a:spcAft>
                          <a:spcPts val="0"/>
                        </a:spcAft>
                      </a:pPr>
                      <a:r>
                        <a:rPr lang="en-US" sz="1400">
                          <a:solidFill>
                            <a:srgbClr val="000000"/>
                          </a:solidFill>
                          <a:latin typeface="Calibri"/>
                          <a:ea typeface="Times New Roman"/>
                          <a:cs typeface="Simplified Arabic"/>
                        </a:rPr>
                        <a:t>85</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400" dirty="0">
                          <a:solidFill>
                            <a:srgbClr val="000000"/>
                          </a:solidFill>
                          <a:latin typeface="Calibri"/>
                          <a:ea typeface="Times New Roman"/>
                          <a:cs typeface="Simplified Arabic"/>
                        </a:rPr>
                        <a:t>88</a:t>
                      </a:r>
                      <a:endParaRPr lang="en-US" sz="14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400">
                          <a:solidFill>
                            <a:srgbClr val="000000"/>
                          </a:solidFill>
                          <a:latin typeface="Calibri"/>
                          <a:ea typeface="Times New Roman"/>
                          <a:cs typeface="Simplified Arabic"/>
                        </a:rPr>
                        <a:t>94</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400">
                          <a:solidFill>
                            <a:srgbClr val="000000"/>
                          </a:solidFill>
                          <a:latin typeface="Calibri"/>
                          <a:ea typeface="Times New Roman"/>
                          <a:cs typeface="Simplified Arabic"/>
                        </a:rPr>
                        <a:t>90</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400" b="1" dirty="0">
                          <a:solidFill>
                            <a:srgbClr val="000000"/>
                          </a:solidFill>
                          <a:latin typeface="Calibri"/>
                          <a:ea typeface="Times New Roman"/>
                          <a:cs typeface="Simplified Arabic"/>
                        </a:rPr>
                        <a:t>4</a:t>
                      </a:r>
                      <a:endParaRPr lang="en-US" sz="14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50" name="Text Box 2"/>
          <p:cNvSpPr txBox="1">
            <a:spLocks noChangeArrowheads="1"/>
          </p:cNvSpPr>
          <p:nvPr/>
        </p:nvSpPr>
        <p:spPr bwMode="auto">
          <a:xfrm>
            <a:off x="-1709738" y="76200"/>
            <a:ext cx="1036638" cy="3270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9" name="AutoShape 1"/>
          <p:cNvSpPr>
            <a:spLocks noChangeShapeType="1"/>
          </p:cNvSpPr>
          <p:nvPr/>
        </p:nvSpPr>
        <p:spPr bwMode="auto">
          <a:xfrm>
            <a:off x="-708025" y="4763"/>
            <a:ext cx="340995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 name="Content Placeholder 10"/>
          <p:cNvSpPr>
            <a:spLocks noGrp="1"/>
          </p:cNvSpPr>
          <p:nvPr>
            <p:ph sz="quarter" idx="2"/>
          </p:nvPr>
        </p:nvSpPr>
        <p:spPr>
          <a:xfrm>
            <a:off x="457200" y="3048000"/>
            <a:ext cx="4040188" cy="2667000"/>
          </a:xfrm>
          <a:effectLst>
            <a:innerShdw blurRad="63500" dist="50800" dir="27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lstStyle/>
          <a:p>
            <a:pPr algn="r" rtl="1"/>
            <a:r>
              <a:rPr lang="ar-SA" dirty="0" smtClean="0"/>
              <a:t>يشار إلى الرقم الموجود في صف </a:t>
            </a:r>
            <a:r>
              <a:rPr lang="en-US" dirty="0" err="1" smtClean="0"/>
              <a:t>i</a:t>
            </a:r>
            <a:r>
              <a:rPr lang="ar-SA" dirty="0" smtClean="0"/>
              <a:t> وعمود </a:t>
            </a:r>
            <a:r>
              <a:rPr lang="en-US" dirty="0" smtClean="0"/>
              <a:t>j</a:t>
            </a:r>
            <a:r>
              <a:rPr lang="ar-SA" dirty="0" smtClean="0"/>
              <a:t> في المصفوفة </a:t>
            </a:r>
            <a:r>
              <a:rPr lang="en-US" dirty="0" smtClean="0"/>
              <a:t>X</a:t>
            </a:r>
            <a:r>
              <a:rPr lang="ar-SA" dirty="0" smtClean="0"/>
              <a:t> برمجياً بالمتغير </a:t>
            </a:r>
            <a:r>
              <a:rPr lang="en-US" dirty="0" smtClean="0"/>
              <a:t>X(</a:t>
            </a:r>
            <a:r>
              <a:rPr lang="en-US" dirty="0" err="1" smtClean="0"/>
              <a:t>i,j</a:t>
            </a:r>
            <a:r>
              <a:rPr lang="en-US" dirty="0" smtClean="0"/>
              <a:t>)</a:t>
            </a:r>
          </a:p>
          <a:p>
            <a:pPr algn="r" rtl="1"/>
            <a:r>
              <a:rPr lang="ar-SA" dirty="0" smtClean="0"/>
              <a:t>فمثلاً : علامة الطالب الذي رقمه 2 في المادة التي رقمها 3 هي 60 لقد احتجنا لدليلين الأول لرقم الطالب والثاني لرقم المادة أي أن : </a:t>
            </a:r>
            <a:r>
              <a:rPr lang="en-US" dirty="0" smtClean="0"/>
              <a:t>X(2,3) = 60</a:t>
            </a:r>
          </a:p>
          <a:p>
            <a:pPr algn="r" rtl="1"/>
            <a:endParaRPr lang="en-US" dirty="0"/>
          </a:p>
        </p:txBody>
      </p:sp>
      <p:sp>
        <p:nvSpPr>
          <p:cNvPr id="2052" name="Text Box 4"/>
          <p:cNvSpPr txBox="1">
            <a:spLocks noChangeArrowheads="1"/>
          </p:cNvSpPr>
          <p:nvPr/>
        </p:nvSpPr>
        <p:spPr bwMode="auto">
          <a:xfrm>
            <a:off x="6477000" y="5715000"/>
            <a:ext cx="1265238" cy="381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Arial" pitchFamily="34" charset="0"/>
                <a:cs typeface="Arial" pitchFamily="34" charset="0"/>
              </a:rPr>
              <a:t>X(2,3) = 60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 name="Straight Arrow Connector 13"/>
          <p:cNvCxnSpPr/>
          <p:nvPr/>
        </p:nvCxnSpPr>
        <p:spPr>
          <a:xfrm rot="5400000" flipH="1" flipV="1">
            <a:off x="7162800" y="4648200"/>
            <a:ext cx="1219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half" idx="3"/>
          </p:nvPr>
        </p:nvSpPr>
        <p:spPr>
          <a:xfrm>
            <a:off x="4191000" y="1219200"/>
            <a:ext cx="4648200" cy="426243"/>
          </a:xfrm>
          <a:solidFill>
            <a:schemeClr val="bg2"/>
          </a:solidFill>
          <a:ln>
            <a:solidFill>
              <a:schemeClr val="accent6"/>
            </a:solidFill>
          </a:ln>
          <a:effectLst>
            <a:innerShdw blurRad="63500" dist="50800" dir="13500000">
              <a:prstClr val="black">
                <a:alpha val="50000"/>
              </a:prstClr>
            </a:innerShdw>
          </a:effectLst>
        </p:spPr>
        <p:txBody>
          <a:bodyPr>
            <a:normAutofit/>
          </a:bodyPr>
          <a:lstStyle/>
          <a:p>
            <a:pPr algn="r" rtl="1"/>
            <a:r>
              <a:rPr lang="ar-SA" u="sng" dirty="0" smtClean="0">
                <a:solidFill>
                  <a:srgbClr val="FF0000"/>
                </a:solidFill>
              </a:rPr>
              <a:t>مثال 4</a:t>
            </a:r>
            <a:r>
              <a:rPr lang="ar-SA" dirty="0" smtClean="0">
                <a:solidFill>
                  <a:srgbClr val="FF0000"/>
                </a:solidFill>
              </a:rPr>
              <a:t> : </a:t>
            </a:r>
            <a:r>
              <a:rPr lang="ar-SA" dirty="0" smtClean="0">
                <a:solidFill>
                  <a:schemeClr val="accent1"/>
                </a:solidFill>
              </a:rPr>
              <a:t>مثل علامات 5 طلاب في 4 مواد .</a:t>
            </a:r>
            <a:endParaRPr lang="en-US" dirty="0" smtClean="0">
              <a:solidFill>
                <a:schemeClr val="accent1"/>
              </a:solidFill>
            </a:endParaRPr>
          </a:p>
        </p:txBody>
      </p:sp>
      <p:sp>
        <p:nvSpPr>
          <p:cNvPr id="12" name="Date Placeholder 11"/>
          <p:cNvSpPr>
            <a:spLocks noGrp="1"/>
          </p:cNvSpPr>
          <p:nvPr>
            <p:ph type="dt" sz="half" idx="10"/>
          </p:nvPr>
        </p:nvSpPr>
        <p:spPr/>
        <p:txBody>
          <a:bodyPr/>
          <a:lstStyle/>
          <a:p>
            <a:fld id="{81A5B73A-9D13-47C1-96A9-7FA93051DF03}" type="datetime1">
              <a:rPr lang="en-US" smtClean="0"/>
              <a:pPr/>
              <a:t>01-Jun-11</a:t>
            </a:fld>
            <a:endParaRPr lang="en-US"/>
          </a:p>
        </p:txBody>
      </p:sp>
      <p:sp>
        <p:nvSpPr>
          <p:cNvPr id="13" name="Slide Number Placeholder 12"/>
          <p:cNvSpPr>
            <a:spLocks noGrp="1"/>
          </p:cNvSpPr>
          <p:nvPr>
            <p:ph type="sldNum" sz="quarter" idx="12"/>
          </p:nvPr>
        </p:nvSpPr>
        <p:spPr/>
        <p:txBody>
          <a:bodyPr/>
          <a:lstStyle/>
          <a:p>
            <a:fld id="{728405A0-CC59-470C-873B-679805DFC862}" type="slidenum">
              <a:rPr lang="en-US" smtClean="0"/>
              <a:pPr/>
              <a:t>71</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fltVal val="0"/>
                                          </p:val>
                                        </p:tav>
                                        <p:tav tm="100000">
                                          <p:val>
                                            <p:strVal val="#ppt_w"/>
                                          </p:val>
                                        </p:tav>
                                      </p:tavLst>
                                    </p:anim>
                                    <p:anim calcmode="lin" valueType="num">
                                      <p:cBhvr>
                                        <p:cTn id="8" dur="1000" fill="hold"/>
                                        <p:tgtEl>
                                          <p:spTgt spid="4">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5">
                                            <p:bg/>
                                          </p:spTgt>
                                        </p:tgtEl>
                                        <p:attrNameLst>
                                          <p:attrName>style.visibility</p:attrName>
                                        </p:attrNameLst>
                                      </p:cBhvr>
                                      <p:to>
                                        <p:strVal val="visible"/>
                                      </p:to>
                                    </p:set>
                                    <p:anim calcmode="lin" valueType="num">
                                      <p:cBhvr>
                                        <p:cTn id="19" dur="1000" fill="hold"/>
                                        <p:tgtEl>
                                          <p:spTgt spid="15">
                                            <p:bg/>
                                          </p:spTgt>
                                        </p:tgtEl>
                                        <p:attrNameLst>
                                          <p:attrName>ppt_w</p:attrName>
                                        </p:attrNameLst>
                                      </p:cBhvr>
                                      <p:tavLst>
                                        <p:tav tm="0">
                                          <p:val>
                                            <p:fltVal val="0"/>
                                          </p:val>
                                        </p:tav>
                                        <p:tav tm="100000">
                                          <p:val>
                                            <p:strVal val="#ppt_w"/>
                                          </p:val>
                                        </p:tav>
                                      </p:tavLst>
                                    </p:anim>
                                    <p:anim calcmode="lin" valueType="num">
                                      <p:cBhvr>
                                        <p:cTn id="20" dur="1000" fill="hold"/>
                                        <p:tgtEl>
                                          <p:spTgt spid="15">
                                            <p:bg/>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p:cTn id="25"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2052"/>
                                        </p:tgtEl>
                                        <p:attrNameLst>
                                          <p:attrName>style.visibility</p:attrName>
                                        </p:attrNameLst>
                                      </p:cBhvr>
                                      <p:to>
                                        <p:strVal val="visible"/>
                                      </p:to>
                                    </p:set>
                                    <p:anim calcmode="lin" valueType="num">
                                      <p:cBhvr>
                                        <p:cTn id="43" dur="500" fill="hold"/>
                                        <p:tgtEl>
                                          <p:spTgt spid="2052"/>
                                        </p:tgtEl>
                                        <p:attrNameLst>
                                          <p:attrName>ppt_w</p:attrName>
                                        </p:attrNameLst>
                                      </p:cBhvr>
                                      <p:tavLst>
                                        <p:tav tm="0">
                                          <p:val>
                                            <p:fltVal val="0"/>
                                          </p:val>
                                        </p:tav>
                                        <p:tav tm="100000">
                                          <p:val>
                                            <p:strVal val="#ppt_w"/>
                                          </p:val>
                                        </p:tav>
                                      </p:tavLst>
                                    </p:anim>
                                    <p:anim calcmode="lin" valueType="num">
                                      <p:cBhvr>
                                        <p:cTn id="44" dur="500" fill="hold"/>
                                        <p:tgtEl>
                                          <p:spTgt spid="2052"/>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11">
                                            <p:bg/>
                                          </p:spTgt>
                                        </p:tgtEl>
                                        <p:attrNameLst>
                                          <p:attrName>style.visibility</p:attrName>
                                        </p:attrNameLst>
                                      </p:cBhvr>
                                      <p:to>
                                        <p:strVal val="visible"/>
                                      </p:to>
                                    </p:set>
                                    <p:anim calcmode="lin" valueType="num">
                                      <p:cBhvr>
                                        <p:cTn id="55" dur="2000" fill="hold"/>
                                        <p:tgtEl>
                                          <p:spTgt spid="11">
                                            <p:bg/>
                                          </p:spTgt>
                                        </p:tgtEl>
                                        <p:attrNameLst>
                                          <p:attrName>ppt_w</p:attrName>
                                        </p:attrNameLst>
                                      </p:cBhvr>
                                      <p:tavLst>
                                        <p:tav tm="0">
                                          <p:val>
                                            <p:fltVal val="0"/>
                                          </p:val>
                                        </p:tav>
                                        <p:tav tm="100000">
                                          <p:val>
                                            <p:strVal val="#ppt_w"/>
                                          </p:val>
                                        </p:tav>
                                      </p:tavLst>
                                    </p:anim>
                                    <p:anim calcmode="lin" valueType="num">
                                      <p:cBhvr>
                                        <p:cTn id="56" dur="2000" fill="hold"/>
                                        <p:tgtEl>
                                          <p:spTgt spid="11">
                                            <p:bg/>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 calcmode="lin" valueType="num">
                                      <p:cBhvr>
                                        <p:cTn id="61" dur="2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62" dur="2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11">
                                            <p:txEl>
                                              <p:pRg st="1" end="1"/>
                                            </p:txEl>
                                          </p:spTgt>
                                        </p:tgtEl>
                                        <p:attrNameLst>
                                          <p:attrName>style.visibility</p:attrName>
                                        </p:attrNameLst>
                                      </p:cBhvr>
                                      <p:to>
                                        <p:strVal val="visible"/>
                                      </p:to>
                                    </p:set>
                                    <p:anim calcmode="lin" valueType="num">
                                      <p:cBhvr>
                                        <p:cTn id="67" dur="2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68" dur="2000" fill="hold"/>
                                        <p:tgtEl>
                                          <p:spTgt spid="1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p:bldP spid="11" grpId="0" build="p" animBg="1"/>
      <p:bldP spid="2052" grpId="0" animBg="1"/>
      <p:bldP spid="15" grpId="0" build="p"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28600"/>
            <a:ext cx="4040188" cy="659352"/>
          </a:xfrm>
          <a:solidFill>
            <a:schemeClr val="accent6">
              <a:lumMod val="60000"/>
              <a:lumOff val="40000"/>
            </a:schemeClr>
          </a:solidFill>
          <a:ln>
            <a:solidFill>
              <a:srgbClr val="C00000"/>
            </a:solidFill>
          </a:ln>
          <a:effectLst>
            <a:innerShdw blurRad="63500" dist="50800" dir="18900000">
              <a:prstClr val="black">
                <a:alpha val="50000"/>
              </a:prstClr>
            </a:innerShdw>
          </a:effectLst>
        </p:spPr>
        <p:txBody>
          <a:bodyPr/>
          <a:lstStyle/>
          <a:p>
            <a:pPr algn="ctr" rtl="1"/>
            <a:r>
              <a:rPr lang="ar-SA" u="sng" dirty="0" smtClean="0"/>
              <a:t>برمجة المصفوفات الثنائية في </a:t>
            </a:r>
            <a:r>
              <a:rPr lang="en-US" u="sng" dirty="0" smtClean="0"/>
              <a:t>VB</a:t>
            </a:r>
            <a:r>
              <a:rPr lang="ar-SA" u="sng" dirty="0" smtClean="0"/>
              <a:t> :</a:t>
            </a:r>
            <a:endParaRPr lang="en-US" dirty="0" smtClean="0"/>
          </a:p>
        </p:txBody>
      </p:sp>
      <p:sp>
        <p:nvSpPr>
          <p:cNvPr id="4" name="Text Placeholder 3"/>
          <p:cNvSpPr>
            <a:spLocks noGrp="1"/>
          </p:cNvSpPr>
          <p:nvPr>
            <p:ph type="body" sz="half" idx="3"/>
          </p:nvPr>
        </p:nvSpPr>
        <p:spPr>
          <a:xfrm>
            <a:off x="4648200" y="457200"/>
            <a:ext cx="4041775" cy="654843"/>
          </a:xfrm>
          <a:solidFill>
            <a:schemeClr val="accent6">
              <a:lumMod val="60000"/>
              <a:lumOff val="40000"/>
            </a:schemeClr>
          </a:solidFill>
          <a:ln>
            <a:solidFill>
              <a:srgbClr val="FF0000"/>
            </a:solidFill>
          </a:ln>
          <a:effectLst>
            <a:glow rad="139700">
              <a:schemeClr val="accent1">
                <a:satMod val="175000"/>
                <a:alpha val="40000"/>
              </a:schemeClr>
            </a:glow>
          </a:effectLst>
        </p:spPr>
        <p:txBody>
          <a:bodyPr/>
          <a:lstStyle/>
          <a:p>
            <a:pPr algn="r" rtl="1"/>
            <a:r>
              <a:rPr lang="ar-SA" dirty="0" smtClean="0"/>
              <a:t>الإعلان عن المصفوفة الثنائية:</a:t>
            </a:r>
            <a:endParaRPr lang="en-US" dirty="0"/>
          </a:p>
        </p:txBody>
      </p:sp>
      <p:sp>
        <p:nvSpPr>
          <p:cNvPr id="5" name="Content Placeholder 4"/>
          <p:cNvSpPr>
            <a:spLocks noGrp="1"/>
          </p:cNvSpPr>
          <p:nvPr>
            <p:ph sz="quarter" idx="2"/>
          </p:nvPr>
        </p:nvSpPr>
        <p:spPr>
          <a:xfrm>
            <a:off x="457200" y="1447800"/>
            <a:ext cx="4040188" cy="3845720"/>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lstStyle/>
          <a:p>
            <a:pPr algn="r" rtl="1"/>
            <a:r>
              <a:rPr lang="ar-SA" b="1" u="sng" dirty="0" smtClean="0">
                <a:solidFill>
                  <a:srgbClr val="FF0000"/>
                </a:solidFill>
              </a:rPr>
              <a:t>مثال 5 :</a:t>
            </a:r>
            <a:endParaRPr lang="en-US" dirty="0" smtClean="0">
              <a:solidFill>
                <a:srgbClr val="FF0000"/>
              </a:solidFill>
            </a:endParaRPr>
          </a:p>
          <a:p>
            <a:pPr algn="r" rtl="1"/>
            <a:r>
              <a:rPr lang="ar-SA" dirty="0" smtClean="0"/>
              <a:t> أكتب برنامجاً بلغة </a:t>
            </a:r>
            <a:r>
              <a:rPr lang="en-US" dirty="0" smtClean="0"/>
              <a:t>VB</a:t>
            </a:r>
            <a:r>
              <a:rPr lang="ar-SA" dirty="0" smtClean="0"/>
              <a:t> يقوم بإدخال علامات 3 طلاب في 4 مواد مختلفة من لوحة المفاتيح وتخزينها داخل مصفوفة ذات بعدين، ومن ثم الإجابة على السؤالين 1- ما معدل علامات كل طالب؟  2- ما أكبر علامة من علامات الطلاب في جميع المواد ؟</a:t>
            </a:r>
          </a:p>
          <a:p>
            <a:pPr algn="r" rtl="1">
              <a:buNone/>
            </a:pPr>
            <a:endParaRPr lang="en-US" dirty="0" smtClean="0"/>
          </a:p>
          <a:p>
            <a:pPr algn="r" rtl="1"/>
            <a:r>
              <a:rPr lang="ar-SA" b="1" u="sng" dirty="0" smtClean="0">
                <a:solidFill>
                  <a:srgbClr val="FF0000"/>
                </a:solidFill>
              </a:rPr>
              <a:t>الحل : ( الشريحة الآتية )</a:t>
            </a:r>
            <a:endParaRPr lang="en-US" b="1" u="sng" dirty="0" smtClean="0">
              <a:solidFill>
                <a:srgbClr val="FF0000"/>
              </a:solidFill>
            </a:endParaRPr>
          </a:p>
        </p:txBody>
      </p:sp>
      <p:sp>
        <p:nvSpPr>
          <p:cNvPr id="6" name="Content Placeholder 5"/>
          <p:cNvSpPr>
            <a:spLocks noGrp="1"/>
          </p:cNvSpPr>
          <p:nvPr>
            <p:ph sz="quarter" idx="4"/>
          </p:nvPr>
        </p:nvSpPr>
        <p:spPr>
          <a:xfrm>
            <a:off x="4645025" y="1524000"/>
            <a:ext cx="4041775" cy="4953000"/>
          </a:xfrm>
        </p:spPr>
        <p:style>
          <a:lnRef idx="1">
            <a:schemeClr val="accent2"/>
          </a:lnRef>
          <a:fillRef idx="2">
            <a:schemeClr val="accent2"/>
          </a:fillRef>
          <a:effectRef idx="1">
            <a:schemeClr val="accent2"/>
          </a:effectRef>
          <a:fontRef idx="minor">
            <a:schemeClr val="dk1"/>
          </a:fontRef>
        </p:style>
        <p:txBody>
          <a:bodyPr>
            <a:normAutofit/>
          </a:bodyPr>
          <a:lstStyle/>
          <a:p>
            <a:pPr algn="r" rtl="1"/>
            <a:r>
              <a:rPr lang="ar-SA" dirty="0" smtClean="0"/>
              <a:t>يتم الإعلان عن المصفوفة الثنائية في لغة </a:t>
            </a:r>
            <a:r>
              <a:rPr lang="en-US" dirty="0" smtClean="0"/>
              <a:t>VB</a:t>
            </a:r>
            <a:r>
              <a:rPr lang="ar-SA" dirty="0" smtClean="0"/>
              <a:t> كما يأتي:</a:t>
            </a:r>
            <a:endParaRPr lang="en-US" dirty="0" smtClean="0"/>
          </a:p>
          <a:p>
            <a:pPr algn="r" rtl="1"/>
            <a:r>
              <a:rPr lang="en-US" dirty="0" smtClean="0"/>
              <a:t>Dim  name(</a:t>
            </a:r>
            <a:r>
              <a:rPr lang="en-US" dirty="0" err="1" smtClean="0"/>
              <a:t>n,m</a:t>
            </a:r>
            <a:r>
              <a:rPr lang="en-US" dirty="0" smtClean="0"/>
              <a:t>)  as  type   </a:t>
            </a:r>
          </a:p>
          <a:p>
            <a:pPr algn="r" rtl="1"/>
            <a:r>
              <a:rPr lang="ar-SA" dirty="0" smtClean="0"/>
              <a:t>حيث أن : </a:t>
            </a:r>
            <a:r>
              <a:rPr lang="en-US" dirty="0" smtClean="0"/>
              <a:t>name</a:t>
            </a:r>
            <a:r>
              <a:rPr lang="ar-SA" dirty="0" smtClean="0"/>
              <a:t> هو اسم المصفوفه ويتم اختياره حسب قواعد اللغة.</a:t>
            </a:r>
            <a:endParaRPr lang="en-US" dirty="0" smtClean="0"/>
          </a:p>
          <a:p>
            <a:pPr algn="r" rtl="1"/>
            <a:r>
              <a:rPr lang="ar-SA" dirty="0" smtClean="0"/>
              <a:t>	</a:t>
            </a:r>
            <a:r>
              <a:rPr lang="en-US" dirty="0" smtClean="0"/>
              <a:t>n</a:t>
            </a:r>
            <a:r>
              <a:rPr lang="ar-SA" dirty="0" smtClean="0"/>
              <a:t> : تمكننا من معرفة عدد صفوف المصفوفة وهو </a:t>
            </a:r>
            <a:r>
              <a:rPr lang="en-US" dirty="0" smtClean="0"/>
              <a:t>n+1</a:t>
            </a:r>
          </a:p>
          <a:p>
            <a:pPr algn="r" rtl="1"/>
            <a:r>
              <a:rPr lang="en-US" dirty="0" smtClean="0"/>
              <a:t>	m</a:t>
            </a:r>
            <a:r>
              <a:rPr lang="ar-SA" dirty="0" smtClean="0"/>
              <a:t> : تمكننا من معرفة عدد أعمدة المصفوفة وهو </a:t>
            </a:r>
            <a:r>
              <a:rPr lang="en-US" dirty="0" smtClean="0"/>
              <a:t>m+1</a:t>
            </a:r>
          </a:p>
          <a:p>
            <a:pPr algn="r" rtl="1"/>
            <a:r>
              <a:rPr lang="ar-SA" dirty="0" smtClean="0"/>
              <a:t>	</a:t>
            </a:r>
            <a:r>
              <a:rPr lang="en-US" dirty="0" smtClean="0"/>
              <a:t>type</a:t>
            </a:r>
            <a:r>
              <a:rPr lang="ar-SA" dirty="0" smtClean="0"/>
              <a:t> : نوع العناصر المشكلة للمصفوفة مثل : </a:t>
            </a:r>
            <a:r>
              <a:rPr lang="en-US" dirty="0" smtClean="0"/>
              <a:t>(string, integer, float(double), …)</a:t>
            </a:r>
            <a:endParaRPr lang="en-US" dirty="0"/>
          </a:p>
        </p:txBody>
      </p:sp>
      <p:sp>
        <p:nvSpPr>
          <p:cNvPr id="7" name="Date Placeholder 6"/>
          <p:cNvSpPr>
            <a:spLocks noGrp="1"/>
          </p:cNvSpPr>
          <p:nvPr>
            <p:ph type="dt" sz="half" idx="10"/>
          </p:nvPr>
        </p:nvSpPr>
        <p:spPr/>
        <p:txBody>
          <a:bodyPr/>
          <a:lstStyle/>
          <a:p>
            <a:fld id="{74B8F3C3-B397-4EEE-9DB4-141B38705F38}" type="datetime1">
              <a:rPr lang="en-US" smtClean="0"/>
              <a:pPr/>
              <a:t>01-Jun-11</a:t>
            </a:fld>
            <a:endParaRPr lang="en-US"/>
          </a:p>
        </p:txBody>
      </p:sp>
      <p:sp>
        <p:nvSpPr>
          <p:cNvPr id="8" name="Slide Number Placeholder 7"/>
          <p:cNvSpPr>
            <a:spLocks noGrp="1"/>
          </p:cNvSpPr>
          <p:nvPr>
            <p:ph type="sldNum" sz="quarter" idx="12"/>
          </p:nvPr>
        </p:nvSpPr>
        <p:spPr/>
        <p:txBody>
          <a:bodyPr/>
          <a:lstStyle/>
          <a:p>
            <a:fld id="{728405A0-CC59-470C-873B-679805DFC862}" type="slidenum">
              <a:rPr lang="en-US" smtClean="0"/>
              <a:pPr/>
              <a:t>72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edg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edg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fade">
                                      <p:cBhvr>
                                        <p:cTn id="17" dur="385" decel="100000"/>
                                        <p:tgtEl>
                                          <p:spTgt spid="6">
                                            <p:bg/>
                                          </p:spTgt>
                                        </p:tgtEl>
                                      </p:cBhvr>
                                    </p:animEffect>
                                    <p:animScale>
                                      <p:cBhvr>
                                        <p:cTn id="18" dur="385" decel="100000"/>
                                        <p:tgtEl>
                                          <p:spTgt spid="6">
                                            <p:bg/>
                                          </p:spTgt>
                                        </p:tgtEl>
                                      </p:cBhvr>
                                      <p:from x="10000" y="10000"/>
                                      <p:to x="200000" y="450000"/>
                                    </p:animScale>
                                    <p:animScale>
                                      <p:cBhvr>
                                        <p:cTn id="19" dur="615" accel="100000" fill="hold">
                                          <p:stCondLst>
                                            <p:cond delay="385"/>
                                          </p:stCondLst>
                                        </p:cTn>
                                        <p:tgtEl>
                                          <p:spTgt spid="6">
                                            <p:bg/>
                                          </p:spTgt>
                                        </p:tgtEl>
                                      </p:cBhvr>
                                      <p:from x="200000" y="450000"/>
                                      <p:to x="100000" y="100000"/>
                                    </p:animScale>
                                    <p:set>
                                      <p:cBhvr>
                                        <p:cTn id="20" dur="385" fill="hold"/>
                                        <p:tgtEl>
                                          <p:spTgt spid="6">
                                            <p:bg/>
                                          </p:spTgt>
                                        </p:tgtEl>
                                        <p:attrNameLst>
                                          <p:attrName>ppt_x</p:attrName>
                                        </p:attrNameLst>
                                      </p:cBhvr>
                                      <p:to>
                                        <p:strVal val="(0.5)"/>
                                      </p:to>
                                    </p:set>
                                    <p:anim from="(0.5)" to="(#ppt_x)" calcmode="lin" valueType="num">
                                      <p:cBhvr>
                                        <p:cTn id="21" dur="615" accel="100000" fill="hold">
                                          <p:stCondLst>
                                            <p:cond delay="385"/>
                                          </p:stCondLst>
                                        </p:cTn>
                                        <p:tgtEl>
                                          <p:spTgt spid="6">
                                            <p:bg/>
                                          </p:spTgt>
                                        </p:tgtEl>
                                        <p:attrNameLst>
                                          <p:attrName>ppt_x</p:attrName>
                                        </p:attrNameLst>
                                      </p:cBhvr>
                                    </p:anim>
                                    <p:set>
                                      <p:cBhvr>
                                        <p:cTn id="22" dur="385" fill="hold"/>
                                        <p:tgtEl>
                                          <p:spTgt spid="6">
                                            <p:bg/>
                                          </p:spTgt>
                                        </p:tgtEl>
                                        <p:attrNameLst>
                                          <p:attrName>ppt_y</p:attrName>
                                        </p:attrNameLst>
                                      </p:cBhvr>
                                      <p:to>
                                        <p:strVal val="(#ppt_y+0.4)"/>
                                      </p:to>
                                    </p:set>
                                    <p:anim from="(#ppt_y+0.4)" to="(#ppt_y)" calcmode="lin" valueType="num">
                                      <p:cBhvr>
                                        <p:cTn id="23" dur="615" accel="100000" fill="hold">
                                          <p:stCondLst>
                                            <p:cond delay="385"/>
                                          </p:stCondLst>
                                        </p:cTn>
                                        <p:tgtEl>
                                          <p:spTgt spid="6">
                                            <p:bg/>
                                          </p:spTgt>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51"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385" decel="100000"/>
                                        <p:tgtEl>
                                          <p:spTgt spid="6">
                                            <p:txEl>
                                              <p:pRg st="0" end="0"/>
                                            </p:txEl>
                                          </p:spTgt>
                                        </p:tgtEl>
                                      </p:cBhvr>
                                    </p:animEffect>
                                    <p:animScale>
                                      <p:cBhvr>
                                        <p:cTn id="29" dur="385" decel="100000"/>
                                        <p:tgtEl>
                                          <p:spTgt spid="6">
                                            <p:txEl>
                                              <p:pRg st="0" end="0"/>
                                            </p:txEl>
                                          </p:spTgt>
                                        </p:tgtEl>
                                      </p:cBhvr>
                                      <p:from x="10000" y="10000"/>
                                      <p:to x="200000" y="450000"/>
                                    </p:animScale>
                                    <p:animScale>
                                      <p:cBhvr>
                                        <p:cTn id="30" dur="615" accel="100000" fill="hold">
                                          <p:stCondLst>
                                            <p:cond delay="385"/>
                                          </p:stCondLst>
                                        </p:cTn>
                                        <p:tgtEl>
                                          <p:spTgt spid="6">
                                            <p:txEl>
                                              <p:pRg st="0" end="0"/>
                                            </p:txEl>
                                          </p:spTgt>
                                        </p:tgtEl>
                                      </p:cBhvr>
                                      <p:from x="200000" y="450000"/>
                                      <p:to x="100000" y="100000"/>
                                    </p:animScale>
                                    <p:set>
                                      <p:cBhvr>
                                        <p:cTn id="31" dur="385" fill="hold"/>
                                        <p:tgtEl>
                                          <p:spTgt spid="6">
                                            <p:txEl>
                                              <p:pRg st="0" end="0"/>
                                            </p:txEl>
                                          </p:spTgt>
                                        </p:tgtEl>
                                        <p:attrNameLst>
                                          <p:attrName>ppt_x</p:attrName>
                                        </p:attrNameLst>
                                      </p:cBhvr>
                                      <p:to>
                                        <p:strVal val="(0.5)"/>
                                      </p:to>
                                    </p:set>
                                    <p:anim from="(0.5)" to="(#ppt_x)" calcmode="lin" valueType="num">
                                      <p:cBhvr>
                                        <p:cTn id="32" dur="615" accel="100000" fill="hold">
                                          <p:stCondLst>
                                            <p:cond delay="385"/>
                                          </p:stCondLst>
                                        </p:cTn>
                                        <p:tgtEl>
                                          <p:spTgt spid="6">
                                            <p:txEl>
                                              <p:pRg st="0" end="0"/>
                                            </p:txEl>
                                          </p:spTgt>
                                        </p:tgtEl>
                                        <p:attrNameLst>
                                          <p:attrName>ppt_x</p:attrName>
                                        </p:attrNameLst>
                                      </p:cBhvr>
                                    </p:anim>
                                    <p:set>
                                      <p:cBhvr>
                                        <p:cTn id="33" dur="385" fill="hold"/>
                                        <p:tgtEl>
                                          <p:spTgt spid="6">
                                            <p:txEl>
                                              <p:pRg st="0" end="0"/>
                                            </p:txEl>
                                          </p:spTgt>
                                        </p:tgtEl>
                                        <p:attrNameLst>
                                          <p:attrName>ppt_y</p:attrName>
                                        </p:attrNameLst>
                                      </p:cBhvr>
                                      <p:to>
                                        <p:strVal val="(#ppt_y+0.4)"/>
                                      </p:to>
                                    </p:set>
                                    <p:anim from="(#ppt_y+0.4)" to="(#ppt_y)" calcmode="lin" valueType="num">
                                      <p:cBhvr>
                                        <p:cTn id="34" dur="615" accel="100000" fill="hold">
                                          <p:stCondLst>
                                            <p:cond delay="385"/>
                                          </p:stCondLst>
                                        </p:cTn>
                                        <p:tgtEl>
                                          <p:spTgt spid="6">
                                            <p:txEl>
                                              <p:pRg st="0" end="0"/>
                                            </p:txEl>
                                          </p:spTgt>
                                        </p:tgtEl>
                                        <p:attrNameLst>
                                          <p:attrName>ppt_y</p:attrName>
                                        </p:attrNameLst>
                                      </p:cBhvr>
                                    </p:anim>
                                  </p:childTnLst>
                                </p:cTn>
                              </p:par>
                            </p:childTnLst>
                          </p:cTn>
                        </p:par>
                      </p:childTnLst>
                    </p:cTn>
                  </p:par>
                  <p:par>
                    <p:cTn id="35" fill="hold">
                      <p:stCondLst>
                        <p:cond delay="indefinite"/>
                      </p:stCondLst>
                      <p:childTnLst>
                        <p:par>
                          <p:cTn id="36" fill="hold">
                            <p:stCondLst>
                              <p:cond delay="0"/>
                            </p:stCondLst>
                            <p:childTnLst>
                              <p:par>
                                <p:cTn id="37" presetID="5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385" decel="100000"/>
                                        <p:tgtEl>
                                          <p:spTgt spid="6">
                                            <p:txEl>
                                              <p:pRg st="1" end="1"/>
                                            </p:txEl>
                                          </p:spTgt>
                                        </p:tgtEl>
                                      </p:cBhvr>
                                    </p:animEffect>
                                    <p:animScale>
                                      <p:cBhvr>
                                        <p:cTn id="40" dur="385" decel="100000"/>
                                        <p:tgtEl>
                                          <p:spTgt spid="6">
                                            <p:txEl>
                                              <p:pRg st="1" end="1"/>
                                            </p:txEl>
                                          </p:spTgt>
                                        </p:tgtEl>
                                      </p:cBhvr>
                                      <p:from x="10000" y="10000"/>
                                      <p:to x="200000" y="450000"/>
                                    </p:animScale>
                                    <p:animScale>
                                      <p:cBhvr>
                                        <p:cTn id="41" dur="615" accel="100000" fill="hold">
                                          <p:stCondLst>
                                            <p:cond delay="385"/>
                                          </p:stCondLst>
                                        </p:cTn>
                                        <p:tgtEl>
                                          <p:spTgt spid="6">
                                            <p:txEl>
                                              <p:pRg st="1" end="1"/>
                                            </p:txEl>
                                          </p:spTgt>
                                        </p:tgtEl>
                                      </p:cBhvr>
                                      <p:from x="200000" y="450000"/>
                                      <p:to x="100000" y="100000"/>
                                    </p:animScale>
                                    <p:set>
                                      <p:cBhvr>
                                        <p:cTn id="42" dur="385" fill="hold"/>
                                        <p:tgtEl>
                                          <p:spTgt spid="6">
                                            <p:txEl>
                                              <p:pRg st="1" end="1"/>
                                            </p:txEl>
                                          </p:spTgt>
                                        </p:tgtEl>
                                        <p:attrNameLst>
                                          <p:attrName>ppt_x</p:attrName>
                                        </p:attrNameLst>
                                      </p:cBhvr>
                                      <p:to>
                                        <p:strVal val="(0.5)"/>
                                      </p:to>
                                    </p:set>
                                    <p:anim from="(0.5)" to="(#ppt_x)" calcmode="lin" valueType="num">
                                      <p:cBhvr>
                                        <p:cTn id="43" dur="615" accel="100000" fill="hold">
                                          <p:stCondLst>
                                            <p:cond delay="385"/>
                                          </p:stCondLst>
                                        </p:cTn>
                                        <p:tgtEl>
                                          <p:spTgt spid="6">
                                            <p:txEl>
                                              <p:pRg st="1" end="1"/>
                                            </p:txEl>
                                          </p:spTgt>
                                        </p:tgtEl>
                                        <p:attrNameLst>
                                          <p:attrName>ppt_x</p:attrName>
                                        </p:attrNameLst>
                                      </p:cBhvr>
                                    </p:anim>
                                    <p:set>
                                      <p:cBhvr>
                                        <p:cTn id="44" dur="385" fill="hold"/>
                                        <p:tgtEl>
                                          <p:spTgt spid="6">
                                            <p:txEl>
                                              <p:pRg st="1" end="1"/>
                                            </p:txEl>
                                          </p:spTgt>
                                        </p:tgtEl>
                                        <p:attrNameLst>
                                          <p:attrName>ppt_y</p:attrName>
                                        </p:attrNameLst>
                                      </p:cBhvr>
                                      <p:to>
                                        <p:strVal val="(#ppt_y+0.4)"/>
                                      </p:to>
                                    </p:set>
                                    <p:anim from="(#ppt_y+0.4)" to="(#ppt_y)" calcmode="lin" valueType="num">
                                      <p:cBhvr>
                                        <p:cTn id="45" dur="615" accel="100000" fill="hold">
                                          <p:stCondLst>
                                            <p:cond delay="385"/>
                                          </p:stCondLst>
                                        </p:cTn>
                                        <p:tgtEl>
                                          <p:spTgt spid="6">
                                            <p:txEl>
                                              <p:pRg st="1" end="1"/>
                                            </p:txEl>
                                          </p:spTgt>
                                        </p:tgtEl>
                                        <p:attrNameLst>
                                          <p:attrName>ppt_y</p:attrName>
                                        </p:attrNameLst>
                                      </p:cBhvr>
                                    </p:anim>
                                  </p:childTnLst>
                                </p:cTn>
                              </p:par>
                            </p:childTnLst>
                          </p:cTn>
                        </p:par>
                      </p:childTnLst>
                    </p:cTn>
                  </p:par>
                  <p:par>
                    <p:cTn id="46" fill="hold">
                      <p:stCondLst>
                        <p:cond delay="indefinite"/>
                      </p:stCondLst>
                      <p:childTnLst>
                        <p:par>
                          <p:cTn id="47" fill="hold">
                            <p:stCondLst>
                              <p:cond delay="0"/>
                            </p:stCondLst>
                            <p:childTnLst>
                              <p:par>
                                <p:cTn id="48" presetID="51" presetClass="entr" presetSubtype="0" fill="hold" grpId="0"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fade">
                                      <p:cBhvr>
                                        <p:cTn id="50" dur="385" decel="100000"/>
                                        <p:tgtEl>
                                          <p:spTgt spid="6">
                                            <p:txEl>
                                              <p:pRg st="2" end="2"/>
                                            </p:txEl>
                                          </p:spTgt>
                                        </p:tgtEl>
                                      </p:cBhvr>
                                    </p:animEffect>
                                    <p:animScale>
                                      <p:cBhvr>
                                        <p:cTn id="51" dur="385" decel="100000"/>
                                        <p:tgtEl>
                                          <p:spTgt spid="6">
                                            <p:txEl>
                                              <p:pRg st="2" end="2"/>
                                            </p:txEl>
                                          </p:spTgt>
                                        </p:tgtEl>
                                      </p:cBhvr>
                                      <p:from x="10000" y="10000"/>
                                      <p:to x="200000" y="450000"/>
                                    </p:animScale>
                                    <p:animScale>
                                      <p:cBhvr>
                                        <p:cTn id="52" dur="615" accel="100000" fill="hold">
                                          <p:stCondLst>
                                            <p:cond delay="385"/>
                                          </p:stCondLst>
                                        </p:cTn>
                                        <p:tgtEl>
                                          <p:spTgt spid="6">
                                            <p:txEl>
                                              <p:pRg st="2" end="2"/>
                                            </p:txEl>
                                          </p:spTgt>
                                        </p:tgtEl>
                                      </p:cBhvr>
                                      <p:from x="200000" y="450000"/>
                                      <p:to x="100000" y="100000"/>
                                    </p:animScale>
                                    <p:set>
                                      <p:cBhvr>
                                        <p:cTn id="53" dur="385" fill="hold"/>
                                        <p:tgtEl>
                                          <p:spTgt spid="6">
                                            <p:txEl>
                                              <p:pRg st="2" end="2"/>
                                            </p:txEl>
                                          </p:spTgt>
                                        </p:tgtEl>
                                        <p:attrNameLst>
                                          <p:attrName>ppt_x</p:attrName>
                                        </p:attrNameLst>
                                      </p:cBhvr>
                                      <p:to>
                                        <p:strVal val="(0.5)"/>
                                      </p:to>
                                    </p:set>
                                    <p:anim from="(0.5)" to="(#ppt_x)" calcmode="lin" valueType="num">
                                      <p:cBhvr>
                                        <p:cTn id="54" dur="615" accel="100000" fill="hold">
                                          <p:stCondLst>
                                            <p:cond delay="385"/>
                                          </p:stCondLst>
                                        </p:cTn>
                                        <p:tgtEl>
                                          <p:spTgt spid="6">
                                            <p:txEl>
                                              <p:pRg st="2" end="2"/>
                                            </p:txEl>
                                          </p:spTgt>
                                        </p:tgtEl>
                                        <p:attrNameLst>
                                          <p:attrName>ppt_x</p:attrName>
                                        </p:attrNameLst>
                                      </p:cBhvr>
                                    </p:anim>
                                    <p:set>
                                      <p:cBhvr>
                                        <p:cTn id="55" dur="385" fill="hold"/>
                                        <p:tgtEl>
                                          <p:spTgt spid="6">
                                            <p:txEl>
                                              <p:pRg st="2" end="2"/>
                                            </p:txEl>
                                          </p:spTgt>
                                        </p:tgtEl>
                                        <p:attrNameLst>
                                          <p:attrName>ppt_y</p:attrName>
                                        </p:attrNameLst>
                                      </p:cBhvr>
                                      <p:to>
                                        <p:strVal val="(#ppt_y+0.4)"/>
                                      </p:to>
                                    </p:set>
                                    <p:anim from="(#ppt_y+0.4)" to="(#ppt_y)" calcmode="lin" valueType="num">
                                      <p:cBhvr>
                                        <p:cTn id="56" dur="615" accel="100000" fill="hold">
                                          <p:stCondLst>
                                            <p:cond delay="385"/>
                                          </p:stCondLst>
                                        </p:cTn>
                                        <p:tgtEl>
                                          <p:spTgt spid="6">
                                            <p:txEl>
                                              <p:pRg st="2" end="2"/>
                                            </p:txEl>
                                          </p:spTgt>
                                        </p:tgtEl>
                                        <p:attrNameLst>
                                          <p:attrName>ppt_y</p:attrName>
                                        </p:attrNameLst>
                                      </p:cBhvr>
                                    </p:anim>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grpId="0"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Effect transition="in" filter="fade">
                                      <p:cBhvr>
                                        <p:cTn id="61" dur="385" decel="100000"/>
                                        <p:tgtEl>
                                          <p:spTgt spid="6">
                                            <p:txEl>
                                              <p:pRg st="3" end="3"/>
                                            </p:txEl>
                                          </p:spTgt>
                                        </p:tgtEl>
                                      </p:cBhvr>
                                    </p:animEffect>
                                    <p:animScale>
                                      <p:cBhvr>
                                        <p:cTn id="62" dur="385" decel="100000"/>
                                        <p:tgtEl>
                                          <p:spTgt spid="6">
                                            <p:txEl>
                                              <p:pRg st="3" end="3"/>
                                            </p:txEl>
                                          </p:spTgt>
                                        </p:tgtEl>
                                      </p:cBhvr>
                                      <p:from x="10000" y="10000"/>
                                      <p:to x="200000" y="450000"/>
                                    </p:animScale>
                                    <p:animScale>
                                      <p:cBhvr>
                                        <p:cTn id="63" dur="615" accel="100000" fill="hold">
                                          <p:stCondLst>
                                            <p:cond delay="385"/>
                                          </p:stCondLst>
                                        </p:cTn>
                                        <p:tgtEl>
                                          <p:spTgt spid="6">
                                            <p:txEl>
                                              <p:pRg st="3" end="3"/>
                                            </p:txEl>
                                          </p:spTgt>
                                        </p:tgtEl>
                                      </p:cBhvr>
                                      <p:from x="200000" y="450000"/>
                                      <p:to x="100000" y="100000"/>
                                    </p:animScale>
                                    <p:set>
                                      <p:cBhvr>
                                        <p:cTn id="64" dur="385" fill="hold"/>
                                        <p:tgtEl>
                                          <p:spTgt spid="6">
                                            <p:txEl>
                                              <p:pRg st="3" end="3"/>
                                            </p:txEl>
                                          </p:spTgt>
                                        </p:tgtEl>
                                        <p:attrNameLst>
                                          <p:attrName>ppt_x</p:attrName>
                                        </p:attrNameLst>
                                      </p:cBhvr>
                                      <p:to>
                                        <p:strVal val="(0.5)"/>
                                      </p:to>
                                    </p:set>
                                    <p:anim from="(0.5)" to="(#ppt_x)" calcmode="lin" valueType="num">
                                      <p:cBhvr>
                                        <p:cTn id="65" dur="615" accel="100000" fill="hold">
                                          <p:stCondLst>
                                            <p:cond delay="385"/>
                                          </p:stCondLst>
                                        </p:cTn>
                                        <p:tgtEl>
                                          <p:spTgt spid="6">
                                            <p:txEl>
                                              <p:pRg st="3" end="3"/>
                                            </p:txEl>
                                          </p:spTgt>
                                        </p:tgtEl>
                                        <p:attrNameLst>
                                          <p:attrName>ppt_x</p:attrName>
                                        </p:attrNameLst>
                                      </p:cBhvr>
                                    </p:anim>
                                    <p:set>
                                      <p:cBhvr>
                                        <p:cTn id="66" dur="385" fill="hold"/>
                                        <p:tgtEl>
                                          <p:spTgt spid="6">
                                            <p:txEl>
                                              <p:pRg st="3" end="3"/>
                                            </p:txEl>
                                          </p:spTgt>
                                        </p:tgtEl>
                                        <p:attrNameLst>
                                          <p:attrName>ppt_y</p:attrName>
                                        </p:attrNameLst>
                                      </p:cBhvr>
                                      <p:to>
                                        <p:strVal val="(#ppt_y+0.4)"/>
                                      </p:to>
                                    </p:set>
                                    <p:anim from="(#ppt_y+0.4)" to="(#ppt_y)" calcmode="lin" valueType="num">
                                      <p:cBhvr>
                                        <p:cTn id="67" dur="615" accel="100000" fill="hold">
                                          <p:stCondLst>
                                            <p:cond delay="385"/>
                                          </p:stCondLst>
                                        </p:cTn>
                                        <p:tgtEl>
                                          <p:spTgt spid="6">
                                            <p:txEl>
                                              <p:pRg st="3" end="3"/>
                                            </p:txEl>
                                          </p:spTgt>
                                        </p:tgtEl>
                                        <p:attrNameLst>
                                          <p:attrName>ppt_y</p:attrName>
                                        </p:attrNameLst>
                                      </p:cBhvr>
                                    </p:anim>
                                  </p:childTnLst>
                                </p:cTn>
                              </p:par>
                            </p:childTnLst>
                          </p:cTn>
                        </p:par>
                      </p:childTnLst>
                    </p:cTn>
                  </p:par>
                  <p:par>
                    <p:cTn id="68" fill="hold">
                      <p:stCondLst>
                        <p:cond delay="indefinite"/>
                      </p:stCondLst>
                      <p:childTnLst>
                        <p:par>
                          <p:cTn id="69" fill="hold">
                            <p:stCondLst>
                              <p:cond delay="0"/>
                            </p:stCondLst>
                            <p:childTnLst>
                              <p:par>
                                <p:cTn id="70" presetID="51" presetClass="entr" presetSubtype="0" fill="hold" grpId="0" nodeType="clickEffect">
                                  <p:stCondLst>
                                    <p:cond delay="0"/>
                                  </p:stCondLst>
                                  <p:childTnLst>
                                    <p:set>
                                      <p:cBhvr>
                                        <p:cTn id="71" dur="1" fill="hold">
                                          <p:stCondLst>
                                            <p:cond delay="0"/>
                                          </p:stCondLst>
                                        </p:cTn>
                                        <p:tgtEl>
                                          <p:spTgt spid="6">
                                            <p:txEl>
                                              <p:pRg st="4" end="4"/>
                                            </p:txEl>
                                          </p:spTgt>
                                        </p:tgtEl>
                                        <p:attrNameLst>
                                          <p:attrName>style.visibility</p:attrName>
                                        </p:attrNameLst>
                                      </p:cBhvr>
                                      <p:to>
                                        <p:strVal val="visible"/>
                                      </p:to>
                                    </p:set>
                                    <p:animEffect transition="in" filter="fade">
                                      <p:cBhvr>
                                        <p:cTn id="72" dur="385" decel="100000"/>
                                        <p:tgtEl>
                                          <p:spTgt spid="6">
                                            <p:txEl>
                                              <p:pRg st="4" end="4"/>
                                            </p:txEl>
                                          </p:spTgt>
                                        </p:tgtEl>
                                      </p:cBhvr>
                                    </p:animEffect>
                                    <p:animScale>
                                      <p:cBhvr>
                                        <p:cTn id="73" dur="385" decel="100000"/>
                                        <p:tgtEl>
                                          <p:spTgt spid="6">
                                            <p:txEl>
                                              <p:pRg st="4" end="4"/>
                                            </p:txEl>
                                          </p:spTgt>
                                        </p:tgtEl>
                                      </p:cBhvr>
                                      <p:from x="10000" y="10000"/>
                                      <p:to x="200000" y="450000"/>
                                    </p:animScale>
                                    <p:animScale>
                                      <p:cBhvr>
                                        <p:cTn id="74" dur="615" accel="100000" fill="hold">
                                          <p:stCondLst>
                                            <p:cond delay="385"/>
                                          </p:stCondLst>
                                        </p:cTn>
                                        <p:tgtEl>
                                          <p:spTgt spid="6">
                                            <p:txEl>
                                              <p:pRg st="4" end="4"/>
                                            </p:txEl>
                                          </p:spTgt>
                                        </p:tgtEl>
                                      </p:cBhvr>
                                      <p:from x="200000" y="450000"/>
                                      <p:to x="100000" y="100000"/>
                                    </p:animScale>
                                    <p:set>
                                      <p:cBhvr>
                                        <p:cTn id="75" dur="385" fill="hold"/>
                                        <p:tgtEl>
                                          <p:spTgt spid="6">
                                            <p:txEl>
                                              <p:pRg st="4" end="4"/>
                                            </p:txEl>
                                          </p:spTgt>
                                        </p:tgtEl>
                                        <p:attrNameLst>
                                          <p:attrName>ppt_x</p:attrName>
                                        </p:attrNameLst>
                                      </p:cBhvr>
                                      <p:to>
                                        <p:strVal val="(0.5)"/>
                                      </p:to>
                                    </p:set>
                                    <p:anim from="(0.5)" to="(#ppt_x)" calcmode="lin" valueType="num">
                                      <p:cBhvr>
                                        <p:cTn id="76" dur="615" accel="100000" fill="hold">
                                          <p:stCondLst>
                                            <p:cond delay="385"/>
                                          </p:stCondLst>
                                        </p:cTn>
                                        <p:tgtEl>
                                          <p:spTgt spid="6">
                                            <p:txEl>
                                              <p:pRg st="4" end="4"/>
                                            </p:txEl>
                                          </p:spTgt>
                                        </p:tgtEl>
                                        <p:attrNameLst>
                                          <p:attrName>ppt_x</p:attrName>
                                        </p:attrNameLst>
                                      </p:cBhvr>
                                    </p:anim>
                                    <p:set>
                                      <p:cBhvr>
                                        <p:cTn id="77" dur="385" fill="hold"/>
                                        <p:tgtEl>
                                          <p:spTgt spid="6">
                                            <p:txEl>
                                              <p:pRg st="4" end="4"/>
                                            </p:txEl>
                                          </p:spTgt>
                                        </p:tgtEl>
                                        <p:attrNameLst>
                                          <p:attrName>ppt_y</p:attrName>
                                        </p:attrNameLst>
                                      </p:cBhvr>
                                      <p:to>
                                        <p:strVal val="(#ppt_y+0.4)"/>
                                      </p:to>
                                    </p:set>
                                    <p:anim from="(#ppt_y+0.4)" to="(#ppt_y)" calcmode="lin" valueType="num">
                                      <p:cBhvr>
                                        <p:cTn id="78" dur="615" accel="100000" fill="hold">
                                          <p:stCondLst>
                                            <p:cond delay="385"/>
                                          </p:stCondLst>
                                        </p:cTn>
                                        <p:tgtEl>
                                          <p:spTgt spid="6">
                                            <p:txEl>
                                              <p:pRg st="4" end="4"/>
                                            </p:txEl>
                                          </p:spTgt>
                                        </p:tgtEl>
                                        <p:attrNameLst>
                                          <p:attrName>ppt_y</p:attrName>
                                        </p:attrNameLst>
                                      </p:cBhvr>
                                    </p:anim>
                                  </p:childTnLst>
                                </p:cTn>
                              </p:par>
                            </p:childTnLst>
                          </p:cTn>
                        </p:par>
                      </p:childTnLst>
                    </p:cTn>
                  </p:par>
                  <p:par>
                    <p:cTn id="79" fill="hold">
                      <p:stCondLst>
                        <p:cond delay="indefinite"/>
                      </p:stCondLst>
                      <p:childTnLst>
                        <p:par>
                          <p:cTn id="80" fill="hold">
                            <p:stCondLst>
                              <p:cond delay="0"/>
                            </p:stCondLst>
                            <p:childTnLst>
                              <p:par>
                                <p:cTn id="81" presetID="51" presetClass="entr" presetSubtype="0" fill="hold" grpId="0" nodeType="clickEffect">
                                  <p:stCondLst>
                                    <p:cond delay="0"/>
                                  </p:stCondLst>
                                  <p:childTnLst>
                                    <p:set>
                                      <p:cBhvr>
                                        <p:cTn id="82" dur="1" fill="hold">
                                          <p:stCondLst>
                                            <p:cond delay="0"/>
                                          </p:stCondLst>
                                        </p:cTn>
                                        <p:tgtEl>
                                          <p:spTgt spid="6">
                                            <p:txEl>
                                              <p:pRg st="5" end="5"/>
                                            </p:txEl>
                                          </p:spTgt>
                                        </p:tgtEl>
                                        <p:attrNameLst>
                                          <p:attrName>style.visibility</p:attrName>
                                        </p:attrNameLst>
                                      </p:cBhvr>
                                      <p:to>
                                        <p:strVal val="visible"/>
                                      </p:to>
                                    </p:set>
                                    <p:animEffect transition="in" filter="fade">
                                      <p:cBhvr>
                                        <p:cTn id="83" dur="385" decel="100000"/>
                                        <p:tgtEl>
                                          <p:spTgt spid="6">
                                            <p:txEl>
                                              <p:pRg st="5" end="5"/>
                                            </p:txEl>
                                          </p:spTgt>
                                        </p:tgtEl>
                                      </p:cBhvr>
                                    </p:animEffect>
                                    <p:animScale>
                                      <p:cBhvr>
                                        <p:cTn id="84" dur="385" decel="100000"/>
                                        <p:tgtEl>
                                          <p:spTgt spid="6">
                                            <p:txEl>
                                              <p:pRg st="5" end="5"/>
                                            </p:txEl>
                                          </p:spTgt>
                                        </p:tgtEl>
                                      </p:cBhvr>
                                      <p:from x="10000" y="10000"/>
                                      <p:to x="200000" y="450000"/>
                                    </p:animScale>
                                    <p:animScale>
                                      <p:cBhvr>
                                        <p:cTn id="85" dur="615" accel="100000" fill="hold">
                                          <p:stCondLst>
                                            <p:cond delay="385"/>
                                          </p:stCondLst>
                                        </p:cTn>
                                        <p:tgtEl>
                                          <p:spTgt spid="6">
                                            <p:txEl>
                                              <p:pRg st="5" end="5"/>
                                            </p:txEl>
                                          </p:spTgt>
                                        </p:tgtEl>
                                      </p:cBhvr>
                                      <p:from x="200000" y="450000"/>
                                      <p:to x="100000" y="100000"/>
                                    </p:animScale>
                                    <p:set>
                                      <p:cBhvr>
                                        <p:cTn id="86" dur="385" fill="hold"/>
                                        <p:tgtEl>
                                          <p:spTgt spid="6">
                                            <p:txEl>
                                              <p:pRg st="5" end="5"/>
                                            </p:txEl>
                                          </p:spTgt>
                                        </p:tgtEl>
                                        <p:attrNameLst>
                                          <p:attrName>ppt_x</p:attrName>
                                        </p:attrNameLst>
                                      </p:cBhvr>
                                      <p:to>
                                        <p:strVal val="(0.5)"/>
                                      </p:to>
                                    </p:set>
                                    <p:anim from="(0.5)" to="(#ppt_x)" calcmode="lin" valueType="num">
                                      <p:cBhvr>
                                        <p:cTn id="87" dur="615" accel="100000" fill="hold">
                                          <p:stCondLst>
                                            <p:cond delay="385"/>
                                          </p:stCondLst>
                                        </p:cTn>
                                        <p:tgtEl>
                                          <p:spTgt spid="6">
                                            <p:txEl>
                                              <p:pRg st="5" end="5"/>
                                            </p:txEl>
                                          </p:spTgt>
                                        </p:tgtEl>
                                        <p:attrNameLst>
                                          <p:attrName>ppt_x</p:attrName>
                                        </p:attrNameLst>
                                      </p:cBhvr>
                                    </p:anim>
                                    <p:set>
                                      <p:cBhvr>
                                        <p:cTn id="88" dur="385" fill="hold"/>
                                        <p:tgtEl>
                                          <p:spTgt spid="6">
                                            <p:txEl>
                                              <p:pRg st="5" end="5"/>
                                            </p:txEl>
                                          </p:spTgt>
                                        </p:tgtEl>
                                        <p:attrNameLst>
                                          <p:attrName>ppt_y</p:attrName>
                                        </p:attrNameLst>
                                      </p:cBhvr>
                                      <p:to>
                                        <p:strVal val="(#ppt_y+0.4)"/>
                                      </p:to>
                                    </p:set>
                                    <p:anim from="(#ppt_y+0.4)" to="(#ppt_y)" calcmode="lin" valueType="num">
                                      <p:cBhvr>
                                        <p:cTn id="89" dur="615" accel="100000" fill="hold">
                                          <p:stCondLst>
                                            <p:cond delay="385"/>
                                          </p:stCondLst>
                                        </p:cTn>
                                        <p:tgtEl>
                                          <p:spTgt spid="6">
                                            <p:txEl>
                                              <p:pRg st="5" end="5"/>
                                            </p:txEl>
                                          </p:spTgt>
                                        </p:tgtEl>
                                        <p:attrNameLst>
                                          <p:attrName>ppt_y</p:attrName>
                                        </p:attrNameLst>
                                      </p:cBhvr>
                                    </p:anim>
                                  </p:childTnLst>
                                </p:cTn>
                              </p:par>
                            </p:childTnLst>
                          </p:cTn>
                        </p:par>
                      </p:childTnLst>
                    </p:cTn>
                  </p:par>
                  <p:par>
                    <p:cTn id="90" fill="hold">
                      <p:stCondLst>
                        <p:cond delay="indefinite"/>
                      </p:stCondLst>
                      <p:childTnLst>
                        <p:par>
                          <p:cTn id="91" fill="hold">
                            <p:stCondLst>
                              <p:cond delay="0"/>
                            </p:stCondLst>
                            <p:childTnLst>
                              <p:par>
                                <p:cTn id="92" presetID="17" presetClass="entr" presetSubtype="10" fill="hold" grpId="0" nodeType="clickEffect">
                                  <p:stCondLst>
                                    <p:cond delay="0"/>
                                  </p:stCondLst>
                                  <p:childTnLst>
                                    <p:set>
                                      <p:cBhvr>
                                        <p:cTn id="93" dur="1" fill="hold">
                                          <p:stCondLst>
                                            <p:cond delay="0"/>
                                          </p:stCondLst>
                                        </p:cTn>
                                        <p:tgtEl>
                                          <p:spTgt spid="3">
                                            <p:bg/>
                                          </p:spTgt>
                                        </p:tgtEl>
                                        <p:attrNameLst>
                                          <p:attrName>style.visibility</p:attrName>
                                        </p:attrNameLst>
                                      </p:cBhvr>
                                      <p:to>
                                        <p:strVal val="visible"/>
                                      </p:to>
                                    </p:set>
                                    <p:anim calcmode="lin" valueType="num">
                                      <p:cBhvr>
                                        <p:cTn id="94" dur="500" fill="hold"/>
                                        <p:tgtEl>
                                          <p:spTgt spid="3">
                                            <p:bg/>
                                          </p:spTgt>
                                        </p:tgtEl>
                                        <p:attrNameLst>
                                          <p:attrName>ppt_w</p:attrName>
                                        </p:attrNameLst>
                                      </p:cBhvr>
                                      <p:tavLst>
                                        <p:tav tm="0">
                                          <p:val>
                                            <p:fltVal val="0"/>
                                          </p:val>
                                        </p:tav>
                                        <p:tav tm="100000">
                                          <p:val>
                                            <p:strVal val="#ppt_w"/>
                                          </p:val>
                                        </p:tav>
                                      </p:tavLst>
                                    </p:anim>
                                    <p:anim calcmode="lin" valueType="num">
                                      <p:cBhvr>
                                        <p:cTn id="95" dur="5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17" presetClass="entr" presetSubtype="10" fill="hold" grpId="0" nodeType="clickEffect">
                                  <p:stCondLst>
                                    <p:cond delay="0"/>
                                  </p:stCondLst>
                                  <p:childTnLst>
                                    <p:set>
                                      <p:cBhvr>
                                        <p:cTn id="99" dur="1" fill="hold">
                                          <p:stCondLst>
                                            <p:cond delay="0"/>
                                          </p:stCondLst>
                                        </p:cTn>
                                        <p:tgtEl>
                                          <p:spTgt spid="3">
                                            <p:txEl>
                                              <p:pRg st="0" end="0"/>
                                            </p:txEl>
                                          </p:spTgt>
                                        </p:tgtEl>
                                        <p:attrNameLst>
                                          <p:attrName>style.visibility</p:attrName>
                                        </p:attrNameLst>
                                      </p:cBhvr>
                                      <p:to>
                                        <p:strVal val="visible"/>
                                      </p:to>
                                    </p:set>
                                    <p:anim calcmode="lin" valueType="num">
                                      <p:cBhvr>
                                        <p:cTn id="10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1"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20" presetClass="entr" presetSubtype="0" fill="hold" grpId="0" nodeType="clickEffect">
                                  <p:stCondLst>
                                    <p:cond delay="0"/>
                                  </p:stCondLst>
                                  <p:childTnLst>
                                    <p:set>
                                      <p:cBhvr>
                                        <p:cTn id="105" dur="1" fill="hold">
                                          <p:stCondLst>
                                            <p:cond delay="0"/>
                                          </p:stCondLst>
                                        </p:cTn>
                                        <p:tgtEl>
                                          <p:spTgt spid="5">
                                            <p:bg/>
                                          </p:spTgt>
                                        </p:tgtEl>
                                        <p:attrNameLst>
                                          <p:attrName>style.visibility</p:attrName>
                                        </p:attrNameLst>
                                      </p:cBhvr>
                                      <p:to>
                                        <p:strVal val="visible"/>
                                      </p:to>
                                    </p:set>
                                    <p:animEffect transition="in" filter="wedge">
                                      <p:cBhvr>
                                        <p:cTn id="106" dur="2000"/>
                                        <p:tgtEl>
                                          <p:spTgt spid="5">
                                            <p:bg/>
                                          </p:spTgt>
                                        </p:tgtEl>
                                      </p:cBhvr>
                                    </p:animEffect>
                                  </p:childTnLst>
                                </p:cTn>
                              </p:par>
                            </p:childTnLst>
                          </p:cTn>
                        </p:par>
                      </p:childTnLst>
                    </p:cTn>
                  </p:par>
                  <p:par>
                    <p:cTn id="107" fill="hold">
                      <p:stCondLst>
                        <p:cond delay="indefinite"/>
                      </p:stCondLst>
                      <p:childTnLst>
                        <p:par>
                          <p:cTn id="108" fill="hold">
                            <p:stCondLst>
                              <p:cond delay="0"/>
                            </p:stCondLst>
                            <p:childTnLst>
                              <p:par>
                                <p:cTn id="109" presetID="20" presetClass="entr" presetSubtype="0" fill="hold" grpId="0" nodeType="clickEffect">
                                  <p:stCondLst>
                                    <p:cond delay="0"/>
                                  </p:stCondLst>
                                  <p:childTnLst>
                                    <p:set>
                                      <p:cBhvr>
                                        <p:cTn id="110" dur="1" fill="hold">
                                          <p:stCondLst>
                                            <p:cond delay="0"/>
                                          </p:stCondLst>
                                        </p:cTn>
                                        <p:tgtEl>
                                          <p:spTgt spid="5">
                                            <p:txEl>
                                              <p:pRg st="0" end="0"/>
                                            </p:txEl>
                                          </p:spTgt>
                                        </p:tgtEl>
                                        <p:attrNameLst>
                                          <p:attrName>style.visibility</p:attrName>
                                        </p:attrNameLst>
                                      </p:cBhvr>
                                      <p:to>
                                        <p:strVal val="visible"/>
                                      </p:to>
                                    </p:set>
                                    <p:animEffect transition="in" filter="wedge">
                                      <p:cBhvr>
                                        <p:cTn id="111" dur="2000"/>
                                        <p:tgtEl>
                                          <p:spTgt spid="5">
                                            <p:txEl>
                                              <p:pRg st="0" end="0"/>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0" presetClass="entr" presetSubtype="0" fill="hold" grpId="0" nodeType="clickEffect">
                                  <p:stCondLst>
                                    <p:cond delay="0"/>
                                  </p:stCondLst>
                                  <p:childTnLst>
                                    <p:set>
                                      <p:cBhvr>
                                        <p:cTn id="115" dur="1" fill="hold">
                                          <p:stCondLst>
                                            <p:cond delay="0"/>
                                          </p:stCondLst>
                                        </p:cTn>
                                        <p:tgtEl>
                                          <p:spTgt spid="5">
                                            <p:txEl>
                                              <p:pRg st="1" end="1"/>
                                            </p:txEl>
                                          </p:spTgt>
                                        </p:tgtEl>
                                        <p:attrNameLst>
                                          <p:attrName>style.visibility</p:attrName>
                                        </p:attrNameLst>
                                      </p:cBhvr>
                                      <p:to>
                                        <p:strVal val="visible"/>
                                      </p:to>
                                    </p:set>
                                    <p:animEffect transition="in" filter="wedge">
                                      <p:cBhvr>
                                        <p:cTn id="116" dur="2000"/>
                                        <p:tgtEl>
                                          <p:spTgt spid="5">
                                            <p:txEl>
                                              <p:pRg st="1" end="1"/>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0" presetClass="entr" presetSubtype="0" fill="hold" grpId="0" nodeType="clickEffect">
                                  <p:stCondLst>
                                    <p:cond delay="0"/>
                                  </p:stCondLst>
                                  <p:childTnLst>
                                    <p:set>
                                      <p:cBhvr>
                                        <p:cTn id="120" dur="1" fill="hold">
                                          <p:stCondLst>
                                            <p:cond delay="0"/>
                                          </p:stCondLst>
                                        </p:cTn>
                                        <p:tgtEl>
                                          <p:spTgt spid="5">
                                            <p:txEl>
                                              <p:pRg st="3" end="3"/>
                                            </p:txEl>
                                          </p:spTgt>
                                        </p:tgtEl>
                                        <p:attrNameLst>
                                          <p:attrName>style.visibility</p:attrName>
                                        </p:attrNameLst>
                                      </p:cBhvr>
                                      <p:to>
                                        <p:strVal val="visible"/>
                                      </p:to>
                                    </p:set>
                                    <p:animEffect transition="in" filter="wedge">
                                      <p:cBhvr>
                                        <p:cTn id="121"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a:xfrm>
            <a:off x="457200" y="304800"/>
            <a:ext cx="3505200" cy="6055520"/>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a:buNone/>
            </a:pPr>
            <a:r>
              <a:rPr lang="en-US" dirty="0" smtClean="0"/>
              <a:t>Private Sub Command1_Click()</a:t>
            </a:r>
          </a:p>
          <a:p>
            <a:pPr>
              <a:buNone/>
            </a:pPr>
            <a:r>
              <a:rPr lang="en-US" dirty="0" smtClean="0"/>
              <a:t>Dim marks(2, 3) As Integer</a:t>
            </a:r>
          </a:p>
          <a:p>
            <a:pPr>
              <a:buNone/>
            </a:pPr>
            <a:r>
              <a:rPr lang="en-US" dirty="0" smtClean="0"/>
              <a:t>Dim </a:t>
            </a:r>
            <a:r>
              <a:rPr lang="en-US" dirty="0" err="1" smtClean="0"/>
              <a:t>i</a:t>
            </a:r>
            <a:r>
              <a:rPr lang="en-US" dirty="0" smtClean="0"/>
              <a:t>, j As Integer</a:t>
            </a:r>
          </a:p>
          <a:p>
            <a:pPr>
              <a:buNone/>
            </a:pPr>
            <a:r>
              <a:rPr lang="en-US" dirty="0" smtClean="0"/>
              <a:t>Dim sum, </a:t>
            </a:r>
            <a:r>
              <a:rPr lang="en-US" dirty="0" err="1" smtClean="0"/>
              <a:t>av</a:t>
            </a:r>
            <a:r>
              <a:rPr lang="en-US" dirty="0" smtClean="0"/>
              <a:t> As Double</a:t>
            </a:r>
          </a:p>
          <a:p>
            <a:pPr>
              <a:buNone/>
            </a:pPr>
            <a:r>
              <a:rPr lang="en-US" dirty="0" smtClean="0"/>
              <a:t>For </a:t>
            </a:r>
            <a:r>
              <a:rPr lang="en-US" dirty="0" err="1" smtClean="0"/>
              <a:t>i</a:t>
            </a:r>
            <a:r>
              <a:rPr lang="en-US" dirty="0" smtClean="0"/>
              <a:t> = 0 To 2			</a:t>
            </a:r>
            <a:r>
              <a:rPr lang="ar-SA" dirty="0" smtClean="0"/>
              <a:t>حلقة دوران بعدد الطلاب</a:t>
            </a:r>
            <a:endParaRPr lang="en-US" dirty="0" smtClean="0"/>
          </a:p>
          <a:p>
            <a:pPr>
              <a:buNone/>
            </a:pPr>
            <a:r>
              <a:rPr lang="en-US" dirty="0" smtClean="0"/>
              <a:t>   For j = 0 To 3			</a:t>
            </a:r>
            <a:r>
              <a:rPr lang="ar-SA" dirty="0" smtClean="0"/>
              <a:t>حلقة دوران بعدد المواد </a:t>
            </a:r>
            <a:endParaRPr lang="en-US" dirty="0" smtClean="0"/>
          </a:p>
          <a:p>
            <a:pPr>
              <a:buNone/>
            </a:pPr>
            <a:r>
              <a:rPr lang="en-US" dirty="0" smtClean="0"/>
              <a:t>      marks(</a:t>
            </a:r>
            <a:r>
              <a:rPr lang="en-US" dirty="0" err="1" smtClean="0"/>
              <a:t>i</a:t>
            </a:r>
            <a:r>
              <a:rPr lang="en-US" dirty="0" smtClean="0"/>
              <a:t>, j) = </a:t>
            </a:r>
            <a:r>
              <a:rPr lang="en-US" dirty="0" err="1" smtClean="0"/>
              <a:t>InputBox</a:t>
            </a:r>
            <a:r>
              <a:rPr lang="en-US" dirty="0" smtClean="0"/>
              <a:t>("</a:t>
            </a:r>
            <a:r>
              <a:rPr lang="ar-SA" dirty="0" smtClean="0"/>
              <a:t>أدخل علامات الطالب</a:t>
            </a:r>
            <a:r>
              <a:rPr lang="en-US" dirty="0" smtClean="0"/>
              <a:t>", </a:t>
            </a:r>
            <a:r>
              <a:rPr lang="en-US" dirty="0" err="1" smtClean="0"/>
              <a:t>i</a:t>
            </a:r>
            <a:r>
              <a:rPr lang="en-US" dirty="0" smtClean="0"/>
              <a:t>)</a:t>
            </a:r>
          </a:p>
          <a:p>
            <a:pPr>
              <a:buNone/>
            </a:pPr>
            <a:r>
              <a:rPr lang="en-US" dirty="0" smtClean="0"/>
              <a:t>   Next j</a:t>
            </a:r>
          </a:p>
          <a:p>
            <a:pPr>
              <a:buNone/>
            </a:pPr>
            <a:r>
              <a:rPr lang="en-US" dirty="0" smtClean="0"/>
              <a:t>Next </a:t>
            </a:r>
            <a:r>
              <a:rPr lang="en-US" dirty="0" err="1" smtClean="0"/>
              <a:t>i</a:t>
            </a:r>
          </a:p>
          <a:p>
            <a:pPr>
              <a:buNone/>
            </a:pPr>
            <a:r>
              <a:rPr lang="en-US" dirty="0" smtClean="0"/>
              <a:t>Label1.Caption = " "</a:t>
            </a:r>
          </a:p>
          <a:p>
            <a:pPr>
              <a:buNone/>
            </a:pPr>
            <a:r>
              <a:rPr lang="en-US" dirty="0" smtClean="0"/>
              <a:t>Label2.Caption = " "</a:t>
            </a:r>
          </a:p>
          <a:p>
            <a:pPr>
              <a:buNone/>
            </a:pPr>
            <a:r>
              <a:rPr lang="en-US" dirty="0" smtClean="0"/>
              <a:t>Label3.Caption = " "</a:t>
            </a:r>
            <a:endParaRPr lang="en-US" dirty="0"/>
          </a:p>
        </p:txBody>
      </p:sp>
      <p:pic>
        <p:nvPicPr>
          <p:cNvPr id="7" name="Picture 6"/>
          <p:cNvPicPr/>
          <p:nvPr/>
        </p:nvPicPr>
        <p:blipFill>
          <a:blip r:embed="rId3" cstate="print"/>
          <a:srcRect/>
          <a:stretch>
            <a:fillRect/>
          </a:stretch>
        </p:blipFill>
        <p:spPr bwMode="auto">
          <a:xfrm>
            <a:off x="3962400" y="1676400"/>
            <a:ext cx="4943475" cy="32766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31FEAECB-E035-42CE-9986-134CC82B9550}" type="datetime1">
              <a:rPr lang="en-US" smtClean="0"/>
              <a:pPr/>
              <a:t>01-Jun-11</a:t>
            </a:fld>
            <a:endParaRPr lang="en-US"/>
          </a:p>
        </p:txBody>
      </p:sp>
      <p:sp>
        <p:nvSpPr>
          <p:cNvPr id="8" name="Slide Number Placeholder 7"/>
          <p:cNvSpPr>
            <a:spLocks noGrp="1"/>
          </p:cNvSpPr>
          <p:nvPr>
            <p:ph type="sldNum" sz="quarter" idx="12"/>
          </p:nvPr>
        </p:nvSpPr>
        <p:spPr/>
        <p:txBody>
          <a:bodyPr/>
          <a:lstStyle/>
          <a:p>
            <a:fld id="{728405A0-CC59-470C-873B-679805DFC862}" type="slidenum">
              <a:rPr lang="en-US" smtClean="0"/>
              <a:pPr/>
              <a:t>73</a:t>
            </a:fld>
            <a:endParaRPr lang="en-US"/>
          </a:p>
        </p:txBody>
      </p:sp>
    </p:spTree>
  </p:cSld>
  <p:clrMapOvr>
    <a:masterClrMapping/>
  </p:clrMapOvr>
  <p:transition>
    <p:sndAc>
      <p:stSnd>
        <p:snd r:embed="rId2" name="explod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2"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Scale>
                                      <p:cBhvr>
                                        <p:cTn id="11" dur="1000" decel="50000" fill="hold">
                                          <p:stCondLst>
                                            <p:cond delay="0"/>
                                          </p:stCondLst>
                                        </p:cTn>
                                        <p:tgtEl>
                                          <p:spTgt spid="5">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
                                            <p:bg/>
                                          </p:spTgt>
                                        </p:tgtEl>
                                        <p:attrNameLst>
                                          <p:attrName>ppt_x</p:attrName>
                                          <p:attrName>ppt_y</p:attrName>
                                        </p:attrNameLst>
                                      </p:cBhvr>
                                    </p:animMotion>
                                    <p:animEffect transition="in" filter="fade">
                                      <p:cBhvr>
                                        <p:cTn id="13" dur="1000"/>
                                        <p:tgtEl>
                                          <p:spTgt spid="5">
                                            <p:bg/>
                                          </p:spTgt>
                                        </p:tgtEl>
                                      </p:cBhvr>
                                    </p:animEffect>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Scale>
                                      <p:cBhvr>
                                        <p:cTn id="18"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5">
                                            <p:txEl>
                                              <p:pRg st="0" end="0"/>
                                            </p:txEl>
                                          </p:spTgt>
                                        </p:tgtEl>
                                        <p:attrNameLst>
                                          <p:attrName>ppt_x</p:attrName>
                                          <p:attrName>ppt_y</p:attrName>
                                        </p:attrNameLst>
                                      </p:cBhvr>
                                    </p:animMotion>
                                    <p:animEffect transition="in" filter="fade">
                                      <p:cBhvr>
                                        <p:cTn id="20" dur="10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Scale>
                                      <p:cBhvr>
                                        <p:cTn id="25"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5">
                                            <p:txEl>
                                              <p:pRg st="1" end="1"/>
                                            </p:txEl>
                                          </p:spTgt>
                                        </p:tgtEl>
                                        <p:attrNameLst>
                                          <p:attrName>ppt_x</p:attrName>
                                          <p:attrName>ppt_y</p:attrName>
                                        </p:attrNameLst>
                                      </p:cBhvr>
                                    </p:animMotion>
                                    <p:animEffect transition="in" filter="fade">
                                      <p:cBhvr>
                                        <p:cTn id="27" dur="10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Scale>
                                      <p:cBhvr>
                                        <p:cTn id="32" dur="1000" decel="50000" fill="hold">
                                          <p:stCondLst>
                                            <p:cond delay="0"/>
                                          </p:stCondLst>
                                        </p:cTn>
                                        <p:tgtEl>
                                          <p:spTgt spid="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5">
                                            <p:txEl>
                                              <p:pRg st="2" end="2"/>
                                            </p:txEl>
                                          </p:spTgt>
                                        </p:tgtEl>
                                        <p:attrNameLst>
                                          <p:attrName>ppt_x</p:attrName>
                                          <p:attrName>ppt_y</p:attrName>
                                        </p:attrNameLst>
                                      </p:cBhvr>
                                    </p:animMotion>
                                    <p:animEffect transition="in" filter="fade">
                                      <p:cBhvr>
                                        <p:cTn id="34" dur="10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Scale>
                                      <p:cBhvr>
                                        <p:cTn id="39" dur="1000" decel="50000" fill="hold">
                                          <p:stCondLst>
                                            <p:cond delay="0"/>
                                          </p:stCondLst>
                                        </p:cTn>
                                        <p:tgtEl>
                                          <p:spTgt spid="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5">
                                            <p:txEl>
                                              <p:pRg st="3" end="3"/>
                                            </p:txEl>
                                          </p:spTgt>
                                        </p:tgtEl>
                                        <p:attrNameLst>
                                          <p:attrName>ppt_x</p:attrName>
                                          <p:attrName>ppt_y</p:attrName>
                                        </p:attrNameLst>
                                      </p:cBhvr>
                                    </p:animMotion>
                                    <p:animEffect transition="in" filter="fade">
                                      <p:cBhvr>
                                        <p:cTn id="41" dur="1000"/>
                                        <p:tgtEl>
                                          <p:spTgt spid="5">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grpId="0"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Scale>
                                      <p:cBhvr>
                                        <p:cTn id="46" dur="1000" decel="50000" fill="hold">
                                          <p:stCondLst>
                                            <p:cond delay="0"/>
                                          </p:stCondLst>
                                        </p:cTn>
                                        <p:tgtEl>
                                          <p:spTgt spid="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5">
                                            <p:txEl>
                                              <p:pRg st="4" end="4"/>
                                            </p:txEl>
                                          </p:spTgt>
                                        </p:tgtEl>
                                        <p:attrNameLst>
                                          <p:attrName>ppt_x</p:attrName>
                                          <p:attrName>ppt_y</p:attrName>
                                        </p:attrNameLst>
                                      </p:cBhvr>
                                    </p:animMotion>
                                    <p:animEffect transition="in" filter="fade">
                                      <p:cBhvr>
                                        <p:cTn id="48" dur="1000"/>
                                        <p:tgtEl>
                                          <p:spTgt spid="5">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grpId="0" nodeType="click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Scale>
                                      <p:cBhvr>
                                        <p:cTn id="53" dur="1000" decel="50000" fill="hold">
                                          <p:stCondLst>
                                            <p:cond delay="0"/>
                                          </p:stCondLst>
                                        </p:cTn>
                                        <p:tgtEl>
                                          <p:spTgt spid="5">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5">
                                            <p:txEl>
                                              <p:pRg st="5" end="5"/>
                                            </p:txEl>
                                          </p:spTgt>
                                        </p:tgtEl>
                                        <p:attrNameLst>
                                          <p:attrName>ppt_x</p:attrName>
                                          <p:attrName>ppt_y</p:attrName>
                                        </p:attrNameLst>
                                      </p:cBhvr>
                                    </p:animMotion>
                                    <p:animEffect transition="in" filter="fade">
                                      <p:cBhvr>
                                        <p:cTn id="55" dur="1000"/>
                                        <p:tgtEl>
                                          <p:spTgt spid="5">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2" presetClass="entr" presetSubtype="0" fill="hold" grpId="0" nodeType="click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Scale>
                                      <p:cBhvr>
                                        <p:cTn id="60" dur="1000" decel="50000" fill="hold">
                                          <p:stCondLst>
                                            <p:cond delay="0"/>
                                          </p:stCondLst>
                                        </p:cTn>
                                        <p:tgtEl>
                                          <p:spTgt spid="5">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5">
                                            <p:txEl>
                                              <p:pRg st="6" end="6"/>
                                            </p:txEl>
                                          </p:spTgt>
                                        </p:tgtEl>
                                        <p:attrNameLst>
                                          <p:attrName>ppt_x</p:attrName>
                                          <p:attrName>ppt_y</p:attrName>
                                        </p:attrNameLst>
                                      </p:cBhvr>
                                    </p:animMotion>
                                    <p:animEffect transition="in" filter="fade">
                                      <p:cBhvr>
                                        <p:cTn id="62" dur="1000"/>
                                        <p:tgtEl>
                                          <p:spTgt spid="5">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2" presetClass="entr" presetSubtype="0" fill="hold" grpId="0" nodeType="click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animScale>
                                      <p:cBhvr>
                                        <p:cTn id="67" dur="1000" decel="50000" fill="hold">
                                          <p:stCondLst>
                                            <p:cond delay="0"/>
                                          </p:stCondLst>
                                        </p:cTn>
                                        <p:tgtEl>
                                          <p:spTgt spid="5">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5">
                                            <p:txEl>
                                              <p:pRg st="7" end="7"/>
                                            </p:txEl>
                                          </p:spTgt>
                                        </p:tgtEl>
                                        <p:attrNameLst>
                                          <p:attrName>ppt_x</p:attrName>
                                          <p:attrName>ppt_y</p:attrName>
                                        </p:attrNameLst>
                                      </p:cBhvr>
                                    </p:animMotion>
                                    <p:animEffect transition="in" filter="fade">
                                      <p:cBhvr>
                                        <p:cTn id="69" dur="1000"/>
                                        <p:tgtEl>
                                          <p:spTgt spid="5">
                                            <p:txEl>
                                              <p:pRg st="7" end="7"/>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2" presetClass="entr" presetSubtype="0" fill="hold" grpId="0" nodeType="clickEffect">
                                  <p:stCondLst>
                                    <p:cond delay="0"/>
                                  </p:stCondLst>
                                  <p:childTnLst>
                                    <p:set>
                                      <p:cBhvr>
                                        <p:cTn id="73" dur="1" fill="hold">
                                          <p:stCondLst>
                                            <p:cond delay="0"/>
                                          </p:stCondLst>
                                        </p:cTn>
                                        <p:tgtEl>
                                          <p:spTgt spid="5">
                                            <p:txEl>
                                              <p:pRg st="8" end="8"/>
                                            </p:txEl>
                                          </p:spTgt>
                                        </p:tgtEl>
                                        <p:attrNameLst>
                                          <p:attrName>style.visibility</p:attrName>
                                        </p:attrNameLst>
                                      </p:cBhvr>
                                      <p:to>
                                        <p:strVal val="visible"/>
                                      </p:to>
                                    </p:set>
                                    <p:animScale>
                                      <p:cBhvr>
                                        <p:cTn id="74" dur="1000" decel="50000" fill="hold">
                                          <p:stCondLst>
                                            <p:cond delay="0"/>
                                          </p:stCondLst>
                                        </p:cTn>
                                        <p:tgtEl>
                                          <p:spTgt spid="5">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5">
                                            <p:txEl>
                                              <p:pRg st="8" end="8"/>
                                            </p:txEl>
                                          </p:spTgt>
                                        </p:tgtEl>
                                        <p:attrNameLst>
                                          <p:attrName>ppt_x</p:attrName>
                                          <p:attrName>ppt_y</p:attrName>
                                        </p:attrNameLst>
                                      </p:cBhvr>
                                    </p:animMotion>
                                    <p:animEffect transition="in" filter="fade">
                                      <p:cBhvr>
                                        <p:cTn id="76" dur="1000"/>
                                        <p:tgtEl>
                                          <p:spTgt spid="5">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2" presetClass="entr" presetSubtype="0" fill="hold" grpId="0" nodeType="clickEffect">
                                  <p:stCondLst>
                                    <p:cond delay="0"/>
                                  </p:stCondLst>
                                  <p:childTnLst>
                                    <p:set>
                                      <p:cBhvr>
                                        <p:cTn id="80" dur="1" fill="hold">
                                          <p:stCondLst>
                                            <p:cond delay="0"/>
                                          </p:stCondLst>
                                        </p:cTn>
                                        <p:tgtEl>
                                          <p:spTgt spid="5">
                                            <p:txEl>
                                              <p:pRg st="9" end="9"/>
                                            </p:txEl>
                                          </p:spTgt>
                                        </p:tgtEl>
                                        <p:attrNameLst>
                                          <p:attrName>style.visibility</p:attrName>
                                        </p:attrNameLst>
                                      </p:cBhvr>
                                      <p:to>
                                        <p:strVal val="visible"/>
                                      </p:to>
                                    </p:set>
                                    <p:animScale>
                                      <p:cBhvr>
                                        <p:cTn id="81" dur="1000" decel="50000" fill="hold">
                                          <p:stCondLst>
                                            <p:cond delay="0"/>
                                          </p:stCondLst>
                                        </p:cTn>
                                        <p:tgtEl>
                                          <p:spTgt spid="5">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5">
                                            <p:txEl>
                                              <p:pRg st="9" end="9"/>
                                            </p:txEl>
                                          </p:spTgt>
                                        </p:tgtEl>
                                        <p:attrNameLst>
                                          <p:attrName>ppt_x</p:attrName>
                                          <p:attrName>ppt_y</p:attrName>
                                        </p:attrNameLst>
                                      </p:cBhvr>
                                    </p:animMotion>
                                    <p:animEffect transition="in" filter="fade">
                                      <p:cBhvr>
                                        <p:cTn id="83" dur="1000"/>
                                        <p:tgtEl>
                                          <p:spTgt spid="5">
                                            <p:txEl>
                                              <p:pRg st="9" end="9"/>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2" presetClass="entr" presetSubtype="0" fill="hold" grpId="0" nodeType="clickEffect">
                                  <p:stCondLst>
                                    <p:cond delay="0"/>
                                  </p:stCondLst>
                                  <p:childTnLst>
                                    <p:set>
                                      <p:cBhvr>
                                        <p:cTn id="87" dur="1" fill="hold">
                                          <p:stCondLst>
                                            <p:cond delay="0"/>
                                          </p:stCondLst>
                                        </p:cTn>
                                        <p:tgtEl>
                                          <p:spTgt spid="5">
                                            <p:txEl>
                                              <p:pRg st="10" end="10"/>
                                            </p:txEl>
                                          </p:spTgt>
                                        </p:tgtEl>
                                        <p:attrNameLst>
                                          <p:attrName>style.visibility</p:attrName>
                                        </p:attrNameLst>
                                      </p:cBhvr>
                                      <p:to>
                                        <p:strVal val="visible"/>
                                      </p:to>
                                    </p:set>
                                    <p:animScale>
                                      <p:cBhvr>
                                        <p:cTn id="88" dur="1000" decel="50000" fill="hold">
                                          <p:stCondLst>
                                            <p:cond delay="0"/>
                                          </p:stCondLst>
                                        </p:cTn>
                                        <p:tgtEl>
                                          <p:spTgt spid="5">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1000" decel="50000" fill="hold">
                                          <p:stCondLst>
                                            <p:cond delay="0"/>
                                          </p:stCondLst>
                                        </p:cTn>
                                        <p:tgtEl>
                                          <p:spTgt spid="5">
                                            <p:txEl>
                                              <p:pRg st="10" end="10"/>
                                            </p:txEl>
                                          </p:spTgt>
                                        </p:tgtEl>
                                        <p:attrNameLst>
                                          <p:attrName>ppt_x</p:attrName>
                                          <p:attrName>ppt_y</p:attrName>
                                        </p:attrNameLst>
                                      </p:cBhvr>
                                    </p:animMotion>
                                    <p:animEffect transition="in" filter="fade">
                                      <p:cBhvr>
                                        <p:cTn id="90" dur="1000"/>
                                        <p:tgtEl>
                                          <p:spTgt spid="5">
                                            <p:txEl>
                                              <p:pRg st="10" end="1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52" presetClass="entr" presetSubtype="0" fill="hold" grpId="0" nodeType="clickEffect">
                                  <p:stCondLst>
                                    <p:cond delay="0"/>
                                  </p:stCondLst>
                                  <p:childTnLst>
                                    <p:set>
                                      <p:cBhvr>
                                        <p:cTn id="94" dur="1" fill="hold">
                                          <p:stCondLst>
                                            <p:cond delay="0"/>
                                          </p:stCondLst>
                                        </p:cTn>
                                        <p:tgtEl>
                                          <p:spTgt spid="5">
                                            <p:txEl>
                                              <p:pRg st="11" end="11"/>
                                            </p:txEl>
                                          </p:spTgt>
                                        </p:tgtEl>
                                        <p:attrNameLst>
                                          <p:attrName>style.visibility</p:attrName>
                                        </p:attrNameLst>
                                      </p:cBhvr>
                                      <p:to>
                                        <p:strVal val="visible"/>
                                      </p:to>
                                    </p:set>
                                    <p:animScale>
                                      <p:cBhvr>
                                        <p:cTn id="95" dur="1000" decel="50000" fill="hold">
                                          <p:stCondLst>
                                            <p:cond delay="0"/>
                                          </p:stCondLst>
                                        </p:cTn>
                                        <p:tgtEl>
                                          <p:spTgt spid="5">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6" dur="1000" decel="50000" fill="hold">
                                          <p:stCondLst>
                                            <p:cond delay="0"/>
                                          </p:stCondLst>
                                        </p:cTn>
                                        <p:tgtEl>
                                          <p:spTgt spid="5">
                                            <p:txEl>
                                              <p:pRg st="11" end="11"/>
                                            </p:txEl>
                                          </p:spTgt>
                                        </p:tgtEl>
                                        <p:attrNameLst>
                                          <p:attrName>ppt_x</p:attrName>
                                          <p:attrName>ppt_y</p:attrName>
                                        </p:attrNameLst>
                                      </p:cBhvr>
                                    </p:animMotion>
                                    <p:animEffect transition="in" filter="fade">
                                      <p:cBhvr>
                                        <p:cTn id="97" dur="1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457200" y="1219200"/>
            <a:ext cx="4040188" cy="5141120"/>
          </a:xfrm>
        </p:spPr>
        <p:style>
          <a:lnRef idx="1">
            <a:schemeClr val="dk1"/>
          </a:lnRef>
          <a:fillRef idx="2">
            <a:schemeClr val="dk1"/>
          </a:fillRef>
          <a:effectRef idx="1">
            <a:schemeClr val="dk1"/>
          </a:effectRef>
          <a:fontRef idx="minor">
            <a:schemeClr val="dk1"/>
          </a:fontRef>
        </p:style>
        <p:txBody>
          <a:bodyPr>
            <a:normAutofit/>
          </a:bodyPr>
          <a:lstStyle/>
          <a:p>
            <a:pPr>
              <a:buNone/>
            </a:pPr>
            <a:r>
              <a:rPr lang="en-US" dirty="0" smtClean="0"/>
              <a:t>sum = 0</a:t>
            </a:r>
          </a:p>
          <a:p>
            <a:pPr>
              <a:buNone/>
            </a:pPr>
            <a:r>
              <a:rPr lang="en-US" dirty="0" smtClean="0"/>
              <a:t>For j = 0 To 3			</a:t>
            </a:r>
          </a:p>
          <a:p>
            <a:pPr>
              <a:buNone/>
            </a:pPr>
            <a:r>
              <a:rPr lang="en-US" dirty="0" smtClean="0"/>
              <a:t>        Label1.Caption = Label1.Caption &amp; "   " &amp; </a:t>
            </a:r>
            <a:r>
              <a:rPr lang="en-US" dirty="0" err="1" smtClean="0"/>
              <a:t>Str</a:t>
            </a:r>
            <a:r>
              <a:rPr lang="en-US" dirty="0" smtClean="0"/>
              <a:t>(marks(0, j))</a:t>
            </a:r>
            <a:r>
              <a:rPr lang="ar-SA" dirty="0" smtClean="0"/>
              <a:t>	</a:t>
            </a:r>
            <a:endParaRPr lang="en-US" dirty="0" smtClean="0"/>
          </a:p>
          <a:p>
            <a:pPr>
              <a:buNone/>
            </a:pPr>
            <a:r>
              <a:rPr lang="ar-SA" dirty="0" smtClean="0"/>
              <a:t>حلقة دوران لطباعة العلامات وحساب المجموع والمعدل للطالب الأول         </a:t>
            </a:r>
            <a:endParaRPr lang="en-US" dirty="0" smtClean="0"/>
          </a:p>
          <a:p>
            <a:pPr>
              <a:buNone/>
            </a:pPr>
            <a:r>
              <a:rPr lang="en-US" dirty="0" smtClean="0"/>
              <a:t>        sum = sum + marks(0, j)</a:t>
            </a:r>
          </a:p>
          <a:p>
            <a:pPr>
              <a:buNone/>
            </a:pPr>
            <a:r>
              <a:rPr lang="en-US" dirty="0" smtClean="0"/>
              <a:t>Next j</a:t>
            </a:r>
          </a:p>
          <a:p>
            <a:pPr>
              <a:buNone/>
            </a:pPr>
            <a:r>
              <a:rPr lang="en-US" dirty="0" err="1" smtClean="0"/>
              <a:t>av</a:t>
            </a:r>
            <a:r>
              <a:rPr lang="en-US" dirty="0" smtClean="0"/>
              <a:t> = sum / 4</a:t>
            </a:r>
          </a:p>
          <a:p>
            <a:pPr>
              <a:buNone/>
            </a:pPr>
            <a:r>
              <a:rPr lang="en-US" dirty="0" smtClean="0"/>
              <a:t>Label4.Caption = </a:t>
            </a:r>
            <a:r>
              <a:rPr lang="en-US" dirty="0" err="1" smtClean="0"/>
              <a:t>av</a:t>
            </a:r>
            <a:endParaRPr lang="en-US" dirty="0" smtClean="0"/>
          </a:p>
          <a:p>
            <a:endParaRPr lang="en-US" dirty="0"/>
          </a:p>
        </p:txBody>
      </p:sp>
      <p:sp>
        <p:nvSpPr>
          <p:cNvPr id="6" name="Content Placeholder 5"/>
          <p:cNvSpPr>
            <a:spLocks noGrp="1"/>
          </p:cNvSpPr>
          <p:nvPr>
            <p:ph sz="quarter" idx="4"/>
          </p:nvPr>
        </p:nvSpPr>
        <p:spPr>
          <a:xfrm>
            <a:off x="4645025" y="228600"/>
            <a:ext cx="4041775" cy="6400800"/>
          </a:xfrm>
        </p:spPr>
        <p:style>
          <a:lnRef idx="1">
            <a:schemeClr val="dk1"/>
          </a:lnRef>
          <a:fillRef idx="2">
            <a:schemeClr val="dk1"/>
          </a:fillRef>
          <a:effectRef idx="1">
            <a:schemeClr val="dk1"/>
          </a:effectRef>
          <a:fontRef idx="minor">
            <a:schemeClr val="dk1"/>
          </a:fontRef>
        </p:style>
        <p:txBody>
          <a:bodyPr>
            <a:normAutofit fontScale="92500" lnSpcReduction="10000"/>
          </a:bodyPr>
          <a:lstStyle/>
          <a:p>
            <a:r>
              <a:rPr lang="en-US" dirty="0" smtClean="0"/>
              <a:t>sum = 0</a:t>
            </a:r>
          </a:p>
          <a:p>
            <a:r>
              <a:rPr lang="en-US" dirty="0" smtClean="0"/>
              <a:t>For j = 0 To 3</a:t>
            </a:r>
          </a:p>
          <a:p>
            <a:r>
              <a:rPr lang="en-US" dirty="0" smtClean="0"/>
              <a:t>        Label2.Caption = 	Label2.Caption &amp; "   " &amp; 	</a:t>
            </a:r>
            <a:r>
              <a:rPr lang="en-US" dirty="0" err="1" smtClean="0"/>
              <a:t>Str</a:t>
            </a:r>
            <a:r>
              <a:rPr lang="en-US" dirty="0" smtClean="0"/>
              <a:t>(marks(1, j))</a:t>
            </a:r>
          </a:p>
          <a:p>
            <a:r>
              <a:rPr lang="en-US" dirty="0" smtClean="0"/>
              <a:t>        </a:t>
            </a:r>
            <a:r>
              <a:rPr lang="ar-SA" dirty="0" smtClean="0"/>
              <a:t>حلقة دوران لطباعة العلامات وحساب المجموع والمعدل للطالب الثاني    </a:t>
            </a:r>
            <a:endParaRPr lang="en-US" dirty="0" smtClean="0"/>
          </a:p>
          <a:p>
            <a:r>
              <a:rPr lang="ar-SA" dirty="0" smtClean="0"/>
              <a:t>   </a:t>
            </a:r>
            <a:r>
              <a:rPr lang="en-US" dirty="0" smtClean="0"/>
              <a:t>sum = sum + marks(1, j)</a:t>
            </a:r>
          </a:p>
          <a:p>
            <a:r>
              <a:rPr lang="en-US" dirty="0" smtClean="0"/>
              <a:t>Next j</a:t>
            </a:r>
          </a:p>
          <a:p>
            <a:r>
              <a:rPr lang="en-US" dirty="0" err="1" smtClean="0"/>
              <a:t>av</a:t>
            </a:r>
            <a:r>
              <a:rPr lang="en-US" dirty="0" smtClean="0"/>
              <a:t> = sum / 4</a:t>
            </a:r>
          </a:p>
          <a:p>
            <a:r>
              <a:rPr lang="en-US" dirty="0" smtClean="0"/>
              <a:t>Label5.Caption = </a:t>
            </a:r>
            <a:r>
              <a:rPr lang="en-US" dirty="0" err="1" smtClean="0"/>
              <a:t>av</a:t>
            </a:r>
            <a:endParaRPr lang="en-US" dirty="0" smtClean="0"/>
          </a:p>
          <a:p>
            <a:r>
              <a:rPr lang="en-US" dirty="0" smtClean="0"/>
              <a:t>sum = 0</a:t>
            </a:r>
          </a:p>
          <a:p>
            <a:r>
              <a:rPr lang="en-US" dirty="0" smtClean="0"/>
              <a:t>For j = 0 To 3</a:t>
            </a:r>
          </a:p>
          <a:p>
            <a:r>
              <a:rPr lang="en-US" dirty="0" smtClean="0"/>
              <a:t>       Label3.Caption = 	Label3.Caption &amp; "   " &amp; 		</a:t>
            </a:r>
            <a:r>
              <a:rPr lang="en-US" dirty="0" err="1" smtClean="0"/>
              <a:t>Str</a:t>
            </a:r>
            <a:r>
              <a:rPr lang="en-US" dirty="0" smtClean="0"/>
              <a:t>(marks(2, j))</a:t>
            </a:r>
          </a:p>
          <a:p>
            <a:r>
              <a:rPr lang="en-US" dirty="0" smtClean="0"/>
              <a:t>       sum = sum + marks(2, j)</a:t>
            </a:r>
          </a:p>
          <a:p>
            <a:r>
              <a:rPr lang="en-US" dirty="0" smtClean="0"/>
              <a:t>Next j</a:t>
            </a:r>
          </a:p>
          <a:p>
            <a:r>
              <a:rPr lang="en-US" dirty="0" err="1" smtClean="0"/>
              <a:t>av</a:t>
            </a:r>
            <a:r>
              <a:rPr lang="en-US" dirty="0" smtClean="0"/>
              <a:t> = sum / 4</a:t>
            </a:r>
          </a:p>
          <a:p>
            <a:r>
              <a:rPr lang="en-US" dirty="0" smtClean="0"/>
              <a:t>Label15.Caption = </a:t>
            </a:r>
            <a:r>
              <a:rPr lang="en-US" dirty="0" err="1" smtClean="0"/>
              <a:t>av</a:t>
            </a:r>
            <a:endParaRPr lang="en-US" dirty="0" smtClean="0"/>
          </a:p>
          <a:p>
            <a:endParaRPr lang="en-US" dirty="0"/>
          </a:p>
        </p:txBody>
      </p:sp>
      <p:sp>
        <p:nvSpPr>
          <p:cNvPr id="4" name="Date Placeholder 3"/>
          <p:cNvSpPr>
            <a:spLocks noGrp="1"/>
          </p:cNvSpPr>
          <p:nvPr>
            <p:ph type="dt" sz="half" idx="10"/>
          </p:nvPr>
        </p:nvSpPr>
        <p:spPr/>
        <p:txBody>
          <a:bodyPr/>
          <a:lstStyle/>
          <a:p>
            <a:fld id="{6AD78CEC-8688-4404-AA8D-C2518F69F3C9}" type="datetime1">
              <a:rPr lang="en-US" smtClean="0"/>
              <a:pPr/>
              <a:t>01-Jun-11</a:t>
            </a:fld>
            <a:endParaRPr lang="en-US"/>
          </a:p>
        </p:txBody>
      </p:sp>
      <p:sp>
        <p:nvSpPr>
          <p:cNvPr id="7" name="Slide Number Placeholder 6"/>
          <p:cNvSpPr>
            <a:spLocks noGrp="1"/>
          </p:cNvSpPr>
          <p:nvPr>
            <p:ph type="sldNum" sz="quarter" idx="12"/>
          </p:nvPr>
        </p:nvSpPr>
        <p:spPr/>
        <p:txBody>
          <a:bodyPr/>
          <a:lstStyle/>
          <a:p>
            <a:fld id="{728405A0-CC59-470C-873B-679805DFC862}" type="slidenum">
              <a:rPr lang="en-US" smtClean="0"/>
              <a:pPr/>
              <a:t>74</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p:cTn id="43"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p:cTn id="55"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6">
                                            <p:bg/>
                                          </p:spTgt>
                                        </p:tgtEl>
                                        <p:attrNameLst>
                                          <p:attrName>style.visibility</p:attrName>
                                        </p:attrNameLst>
                                      </p:cBhvr>
                                      <p:to>
                                        <p:strVal val="visible"/>
                                      </p:to>
                                    </p:set>
                                    <p:anim calcmode="lin" valueType="num">
                                      <p:cBhvr>
                                        <p:cTn id="61" dur="500" fill="hold"/>
                                        <p:tgtEl>
                                          <p:spTgt spid="6">
                                            <p:bg/>
                                          </p:spTgt>
                                        </p:tgtEl>
                                        <p:attrNameLst>
                                          <p:attrName>ppt_w</p:attrName>
                                        </p:attrNameLst>
                                      </p:cBhvr>
                                      <p:tavLst>
                                        <p:tav tm="0">
                                          <p:val>
                                            <p:fltVal val="0"/>
                                          </p:val>
                                        </p:tav>
                                        <p:tav tm="100000">
                                          <p:val>
                                            <p:strVal val="#ppt_w"/>
                                          </p:val>
                                        </p:tav>
                                      </p:tavLst>
                                    </p:anim>
                                    <p:anim calcmode="lin" valueType="num">
                                      <p:cBhvr>
                                        <p:cTn id="62" dur="500" fill="hold"/>
                                        <p:tgtEl>
                                          <p:spTgt spid="6">
                                            <p:bg/>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 calcmode="lin" valueType="num">
                                      <p:cBhvr>
                                        <p:cTn id="6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6">
                                            <p:txEl>
                                              <p:pRg st="1" end="1"/>
                                            </p:txEl>
                                          </p:spTgt>
                                        </p:tgtEl>
                                        <p:attrNameLst>
                                          <p:attrName>style.visibility</p:attrName>
                                        </p:attrNameLst>
                                      </p:cBhvr>
                                      <p:to>
                                        <p:strVal val="visible"/>
                                      </p:to>
                                    </p:set>
                                    <p:anim calcmode="lin" valueType="num">
                                      <p:cBhvr>
                                        <p:cTn id="7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74"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6">
                                            <p:txEl>
                                              <p:pRg st="2" end="2"/>
                                            </p:txEl>
                                          </p:spTgt>
                                        </p:tgtEl>
                                        <p:attrNameLst>
                                          <p:attrName>style.visibility</p:attrName>
                                        </p:attrNameLst>
                                      </p:cBhvr>
                                      <p:to>
                                        <p:strVal val="visible"/>
                                      </p:to>
                                    </p:set>
                                    <p:anim calcmode="lin" valueType="num">
                                      <p:cBhvr>
                                        <p:cTn id="7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0"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6">
                                            <p:txEl>
                                              <p:pRg st="3" end="3"/>
                                            </p:txEl>
                                          </p:spTgt>
                                        </p:tgtEl>
                                        <p:attrNameLst>
                                          <p:attrName>style.visibility</p:attrName>
                                        </p:attrNameLst>
                                      </p:cBhvr>
                                      <p:to>
                                        <p:strVal val="visible"/>
                                      </p:to>
                                    </p:set>
                                    <p:anim calcmode="lin" valueType="num">
                                      <p:cBhvr>
                                        <p:cTn id="85"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86" dur="5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7" presetClass="entr" presetSubtype="10" fill="hold" grpId="0" nodeType="clickEffect">
                                  <p:stCondLst>
                                    <p:cond delay="0"/>
                                  </p:stCondLst>
                                  <p:childTnLst>
                                    <p:set>
                                      <p:cBhvr>
                                        <p:cTn id="90" dur="1" fill="hold">
                                          <p:stCondLst>
                                            <p:cond delay="0"/>
                                          </p:stCondLst>
                                        </p:cTn>
                                        <p:tgtEl>
                                          <p:spTgt spid="6">
                                            <p:txEl>
                                              <p:pRg st="4" end="4"/>
                                            </p:txEl>
                                          </p:spTgt>
                                        </p:tgtEl>
                                        <p:attrNameLst>
                                          <p:attrName>style.visibility</p:attrName>
                                        </p:attrNameLst>
                                      </p:cBhvr>
                                      <p:to>
                                        <p:strVal val="visible"/>
                                      </p:to>
                                    </p:set>
                                    <p:anim calcmode="lin" valueType="num">
                                      <p:cBhvr>
                                        <p:cTn id="9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92" dur="500" fill="hold"/>
                                        <p:tgtEl>
                                          <p:spTgt spid="6">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17" presetClass="entr" presetSubtype="10" fill="hold" grpId="0" nodeType="clickEffect">
                                  <p:stCondLst>
                                    <p:cond delay="0"/>
                                  </p:stCondLst>
                                  <p:childTnLst>
                                    <p:set>
                                      <p:cBhvr>
                                        <p:cTn id="96" dur="1" fill="hold">
                                          <p:stCondLst>
                                            <p:cond delay="0"/>
                                          </p:stCondLst>
                                        </p:cTn>
                                        <p:tgtEl>
                                          <p:spTgt spid="6">
                                            <p:txEl>
                                              <p:pRg st="5" end="5"/>
                                            </p:txEl>
                                          </p:spTgt>
                                        </p:tgtEl>
                                        <p:attrNameLst>
                                          <p:attrName>style.visibility</p:attrName>
                                        </p:attrNameLst>
                                      </p:cBhvr>
                                      <p:to>
                                        <p:strVal val="visible"/>
                                      </p:to>
                                    </p:set>
                                    <p:anim calcmode="lin" valueType="num">
                                      <p:cBhvr>
                                        <p:cTn id="97"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98" dur="500" fill="hold"/>
                                        <p:tgtEl>
                                          <p:spTgt spid="6">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7" presetClass="entr" presetSubtype="10" fill="hold" grpId="0" nodeType="clickEffect">
                                  <p:stCondLst>
                                    <p:cond delay="0"/>
                                  </p:stCondLst>
                                  <p:childTnLst>
                                    <p:set>
                                      <p:cBhvr>
                                        <p:cTn id="102" dur="1" fill="hold">
                                          <p:stCondLst>
                                            <p:cond delay="0"/>
                                          </p:stCondLst>
                                        </p:cTn>
                                        <p:tgtEl>
                                          <p:spTgt spid="6">
                                            <p:txEl>
                                              <p:pRg st="6" end="6"/>
                                            </p:txEl>
                                          </p:spTgt>
                                        </p:tgtEl>
                                        <p:attrNameLst>
                                          <p:attrName>style.visibility</p:attrName>
                                        </p:attrNameLst>
                                      </p:cBhvr>
                                      <p:to>
                                        <p:strVal val="visible"/>
                                      </p:to>
                                    </p:set>
                                    <p:anim calcmode="lin" valueType="num">
                                      <p:cBhvr>
                                        <p:cTn id="103"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104" dur="500" fill="hold"/>
                                        <p:tgtEl>
                                          <p:spTgt spid="6">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17" presetClass="entr" presetSubtype="10" fill="hold" grpId="0" nodeType="clickEffect">
                                  <p:stCondLst>
                                    <p:cond delay="0"/>
                                  </p:stCondLst>
                                  <p:childTnLst>
                                    <p:set>
                                      <p:cBhvr>
                                        <p:cTn id="108" dur="1" fill="hold">
                                          <p:stCondLst>
                                            <p:cond delay="0"/>
                                          </p:stCondLst>
                                        </p:cTn>
                                        <p:tgtEl>
                                          <p:spTgt spid="6">
                                            <p:txEl>
                                              <p:pRg st="7" end="7"/>
                                            </p:txEl>
                                          </p:spTgt>
                                        </p:tgtEl>
                                        <p:attrNameLst>
                                          <p:attrName>style.visibility</p:attrName>
                                        </p:attrNameLst>
                                      </p:cBhvr>
                                      <p:to>
                                        <p:strVal val="visible"/>
                                      </p:to>
                                    </p:set>
                                    <p:anim calcmode="lin" valueType="num">
                                      <p:cBhvr>
                                        <p:cTn id="109"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110" dur="500" fill="hold"/>
                                        <p:tgtEl>
                                          <p:spTgt spid="6">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10" fill="hold" grpId="0" nodeType="clickEffect">
                                  <p:stCondLst>
                                    <p:cond delay="0"/>
                                  </p:stCondLst>
                                  <p:childTnLst>
                                    <p:set>
                                      <p:cBhvr>
                                        <p:cTn id="114" dur="1" fill="hold">
                                          <p:stCondLst>
                                            <p:cond delay="0"/>
                                          </p:stCondLst>
                                        </p:cTn>
                                        <p:tgtEl>
                                          <p:spTgt spid="6">
                                            <p:txEl>
                                              <p:pRg st="8" end="8"/>
                                            </p:txEl>
                                          </p:spTgt>
                                        </p:tgtEl>
                                        <p:attrNameLst>
                                          <p:attrName>style.visibility</p:attrName>
                                        </p:attrNameLst>
                                      </p:cBhvr>
                                      <p:to>
                                        <p:strVal val="visible"/>
                                      </p:to>
                                    </p:set>
                                    <p:anim calcmode="lin" valueType="num">
                                      <p:cBhvr>
                                        <p:cTn id="115"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116" dur="500" fill="hold"/>
                                        <p:tgtEl>
                                          <p:spTgt spid="6">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17" presetClass="entr" presetSubtype="10" fill="hold" grpId="0" nodeType="clickEffect">
                                  <p:stCondLst>
                                    <p:cond delay="0"/>
                                  </p:stCondLst>
                                  <p:childTnLst>
                                    <p:set>
                                      <p:cBhvr>
                                        <p:cTn id="120" dur="1" fill="hold">
                                          <p:stCondLst>
                                            <p:cond delay="0"/>
                                          </p:stCondLst>
                                        </p:cTn>
                                        <p:tgtEl>
                                          <p:spTgt spid="6">
                                            <p:txEl>
                                              <p:pRg st="9" end="9"/>
                                            </p:txEl>
                                          </p:spTgt>
                                        </p:tgtEl>
                                        <p:attrNameLst>
                                          <p:attrName>style.visibility</p:attrName>
                                        </p:attrNameLst>
                                      </p:cBhvr>
                                      <p:to>
                                        <p:strVal val="visible"/>
                                      </p:to>
                                    </p:set>
                                    <p:anim calcmode="lin" valueType="num">
                                      <p:cBhvr>
                                        <p:cTn id="121"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122" dur="500" fill="hold"/>
                                        <p:tgtEl>
                                          <p:spTgt spid="6">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10" fill="hold" grpId="0" nodeType="clickEffect">
                                  <p:stCondLst>
                                    <p:cond delay="0"/>
                                  </p:stCondLst>
                                  <p:childTnLst>
                                    <p:set>
                                      <p:cBhvr>
                                        <p:cTn id="126" dur="1" fill="hold">
                                          <p:stCondLst>
                                            <p:cond delay="0"/>
                                          </p:stCondLst>
                                        </p:cTn>
                                        <p:tgtEl>
                                          <p:spTgt spid="6">
                                            <p:txEl>
                                              <p:pRg st="10" end="10"/>
                                            </p:txEl>
                                          </p:spTgt>
                                        </p:tgtEl>
                                        <p:attrNameLst>
                                          <p:attrName>style.visibility</p:attrName>
                                        </p:attrNameLst>
                                      </p:cBhvr>
                                      <p:to>
                                        <p:strVal val="visible"/>
                                      </p:to>
                                    </p:set>
                                    <p:anim calcmode="lin" valueType="num">
                                      <p:cBhvr>
                                        <p:cTn id="127"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128" dur="500" fill="hold"/>
                                        <p:tgtEl>
                                          <p:spTgt spid="6">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17" presetClass="entr" presetSubtype="10" fill="hold" grpId="0" nodeType="clickEffect">
                                  <p:stCondLst>
                                    <p:cond delay="0"/>
                                  </p:stCondLst>
                                  <p:childTnLst>
                                    <p:set>
                                      <p:cBhvr>
                                        <p:cTn id="132" dur="1" fill="hold">
                                          <p:stCondLst>
                                            <p:cond delay="0"/>
                                          </p:stCondLst>
                                        </p:cTn>
                                        <p:tgtEl>
                                          <p:spTgt spid="6">
                                            <p:txEl>
                                              <p:pRg st="11" end="11"/>
                                            </p:txEl>
                                          </p:spTgt>
                                        </p:tgtEl>
                                        <p:attrNameLst>
                                          <p:attrName>style.visibility</p:attrName>
                                        </p:attrNameLst>
                                      </p:cBhvr>
                                      <p:to>
                                        <p:strVal val="visible"/>
                                      </p:to>
                                    </p:set>
                                    <p:anim calcmode="lin" valueType="num">
                                      <p:cBhvr>
                                        <p:cTn id="133" dur="5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134" dur="500" fill="hold"/>
                                        <p:tgtEl>
                                          <p:spTgt spid="6">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135" fill="hold">
                      <p:stCondLst>
                        <p:cond delay="indefinite"/>
                      </p:stCondLst>
                      <p:childTnLst>
                        <p:par>
                          <p:cTn id="136" fill="hold">
                            <p:stCondLst>
                              <p:cond delay="0"/>
                            </p:stCondLst>
                            <p:childTnLst>
                              <p:par>
                                <p:cTn id="137" presetID="17" presetClass="entr" presetSubtype="10" fill="hold" grpId="0" nodeType="clickEffect">
                                  <p:stCondLst>
                                    <p:cond delay="0"/>
                                  </p:stCondLst>
                                  <p:childTnLst>
                                    <p:set>
                                      <p:cBhvr>
                                        <p:cTn id="138" dur="1" fill="hold">
                                          <p:stCondLst>
                                            <p:cond delay="0"/>
                                          </p:stCondLst>
                                        </p:cTn>
                                        <p:tgtEl>
                                          <p:spTgt spid="6">
                                            <p:txEl>
                                              <p:pRg st="12" end="12"/>
                                            </p:txEl>
                                          </p:spTgt>
                                        </p:tgtEl>
                                        <p:attrNameLst>
                                          <p:attrName>style.visibility</p:attrName>
                                        </p:attrNameLst>
                                      </p:cBhvr>
                                      <p:to>
                                        <p:strVal val="visible"/>
                                      </p:to>
                                    </p:set>
                                    <p:anim calcmode="lin" valueType="num">
                                      <p:cBhvr>
                                        <p:cTn id="139" dur="500" fill="hold"/>
                                        <p:tgtEl>
                                          <p:spTgt spid="6">
                                            <p:txEl>
                                              <p:pRg st="12" end="12"/>
                                            </p:txEl>
                                          </p:spTgt>
                                        </p:tgtEl>
                                        <p:attrNameLst>
                                          <p:attrName>ppt_w</p:attrName>
                                        </p:attrNameLst>
                                      </p:cBhvr>
                                      <p:tavLst>
                                        <p:tav tm="0">
                                          <p:val>
                                            <p:fltVal val="0"/>
                                          </p:val>
                                        </p:tav>
                                        <p:tav tm="100000">
                                          <p:val>
                                            <p:strVal val="#ppt_w"/>
                                          </p:val>
                                        </p:tav>
                                      </p:tavLst>
                                    </p:anim>
                                    <p:anim calcmode="lin" valueType="num">
                                      <p:cBhvr>
                                        <p:cTn id="140" dur="500" fill="hold"/>
                                        <p:tgtEl>
                                          <p:spTgt spid="6">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141" fill="hold">
                      <p:stCondLst>
                        <p:cond delay="indefinite"/>
                      </p:stCondLst>
                      <p:childTnLst>
                        <p:par>
                          <p:cTn id="142" fill="hold">
                            <p:stCondLst>
                              <p:cond delay="0"/>
                            </p:stCondLst>
                            <p:childTnLst>
                              <p:par>
                                <p:cTn id="143" presetID="17" presetClass="entr" presetSubtype="10" fill="hold" grpId="0" nodeType="clickEffect">
                                  <p:stCondLst>
                                    <p:cond delay="0"/>
                                  </p:stCondLst>
                                  <p:childTnLst>
                                    <p:set>
                                      <p:cBhvr>
                                        <p:cTn id="144" dur="1" fill="hold">
                                          <p:stCondLst>
                                            <p:cond delay="0"/>
                                          </p:stCondLst>
                                        </p:cTn>
                                        <p:tgtEl>
                                          <p:spTgt spid="6">
                                            <p:txEl>
                                              <p:pRg st="13" end="13"/>
                                            </p:txEl>
                                          </p:spTgt>
                                        </p:tgtEl>
                                        <p:attrNameLst>
                                          <p:attrName>style.visibility</p:attrName>
                                        </p:attrNameLst>
                                      </p:cBhvr>
                                      <p:to>
                                        <p:strVal val="visible"/>
                                      </p:to>
                                    </p:set>
                                    <p:anim calcmode="lin" valueType="num">
                                      <p:cBhvr>
                                        <p:cTn id="145" dur="500" fill="hold"/>
                                        <p:tgtEl>
                                          <p:spTgt spid="6">
                                            <p:txEl>
                                              <p:pRg st="13" end="13"/>
                                            </p:txEl>
                                          </p:spTgt>
                                        </p:tgtEl>
                                        <p:attrNameLst>
                                          <p:attrName>ppt_w</p:attrName>
                                        </p:attrNameLst>
                                      </p:cBhvr>
                                      <p:tavLst>
                                        <p:tav tm="0">
                                          <p:val>
                                            <p:fltVal val="0"/>
                                          </p:val>
                                        </p:tav>
                                        <p:tav tm="100000">
                                          <p:val>
                                            <p:strVal val="#ppt_w"/>
                                          </p:val>
                                        </p:tav>
                                      </p:tavLst>
                                    </p:anim>
                                    <p:anim calcmode="lin" valueType="num">
                                      <p:cBhvr>
                                        <p:cTn id="146" dur="500" fill="hold"/>
                                        <p:tgtEl>
                                          <p:spTgt spid="6">
                                            <p:txEl>
                                              <p:pRg st="13" end="13"/>
                                            </p:txEl>
                                          </p:spTgt>
                                        </p:tgtEl>
                                        <p:attrNameLst>
                                          <p:attrName>ppt_h</p:attrName>
                                        </p:attrNameLst>
                                      </p:cBhvr>
                                      <p:tavLst>
                                        <p:tav tm="0">
                                          <p:val>
                                            <p:strVal val="#ppt_h"/>
                                          </p:val>
                                        </p:tav>
                                        <p:tav tm="100000">
                                          <p:val>
                                            <p:strVal val="#ppt_h"/>
                                          </p:val>
                                        </p:tav>
                                      </p:tavLst>
                                    </p:anim>
                                  </p:childTnLst>
                                </p:cTn>
                              </p:par>
                            </p:childTnLst>
                          </p:cTn>
                        </p:par>
                      </p:childTnLst>
                    </p:cTn>
                  </p:par>
                  <p:par>
                    <p:cTn id="147" fill="hold">
                      <p:stCondLst>
                        <p:cond delay="indefinite"/>
                      </p:stCondLst>
                      <p:childTnLst>
                        <p:par>
                          <p:cTn id="148" fill="hold">
                            <p:stCondLst>
                              <p:cond delay="0"/>
                            </p:stCondLst>
                            <p:childTnLst>
                              <p:par>
                                <p:cTn id="149" presetID="17" presetClass="entr" presetSubtype="10" fill="hold" grpId="0" nodeType="clickEffect">
                                  <p:stCondLst>
                                    <p:cond delay="0"/>
                                  </p:stCondLst>
                                  <p:childTnLst>
                                    <p:set>
                                      <p:cBhvr>
                                        <p:cTn id="150" dur="1" fill="hold">
                                          <p:stCondLst>
                                            <p:cond delay="0"/>
                                          </p:stCondLst>
                                        </p:cTn>
                                        <p:tgtEl>
                                          <p:spTgt spid="6">
                                            <p:txEl>
                                              <p:pRg st="14" end="14"/>
                                            </p:txEl>
                                          </p:spTgt>
                                        </p:tgtEl>
                                        <p:attrNameLst>
                                          <p:attrName>style.visibility</p:attrName>
                                        </p:attrNameLst>
                                      </p:cBhvr>
                                      <p:to>
                                        <p:strVal val="visible"/>
                                      </p:to>
                                    </p:set>
                                    <p:anim calcmode="lin" valueType="num">
                                      <p:cBhvr>
                                        <p:cTn id="151" dur="500" fill="hold"/>
                                        <p:tgtEl>
                                          <p:spTgt spid="6">
                                            <p:txEl>
                                              <p:pRg st="14" end="14"/>
                                            </p:txEl>
                                          </p:spTgt>
                                        </p:tgtEl>
                                        <p:attrNameLst>
                                          <p:attrName>ppt_w</p:attrName>
                                        </p:attrNameLst>
                                      </p:cBhvr>
                                      <p:tavLst>
                                        <p:tav tm="0">
                                          <p:val>
                                            <p:fltVal val="0"/>
                                          </p:val>
                                        </p:tav>
                                        <p:tav tm="100000">
                                          <p:val>
                                            <p:strVal val="#ppt_w"/>
                                          </p:val>
                                        </p:tav>
                                      </p:tavLst>
                                    </p:anim>
                                    <p:anim calcmode="lin" valueType="num">
                                      <p:cBhvr>
                                        <p:cTn id="152" dur="500" fill="hold"/>
                                        <p:tgtEl>
                                          <p:spTgt spid="6">
                                            <p:txEl>
                                              <p:pRg st="14" end="1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457200"/>
            <a:ext cx="4191000" cy="5897725"/>
          </a:xfrm>
          <a:solidFill>
            <a:schemeClr val="accent5">
              <a:lumMod val="20000"/>
              <a:lumOff val="80000"/>
            </a:schemeClr>
          </a:solidFill>
          <a:ln>
            <a:solidFill>
              <a:srgbClr val="C00000"/>
            </a:solidFill>
          </a:ln>
          <a:effectLst>
            <a:innerShdw blurRad="114300">
              <a:prstClr val="black"/>
            </a:innerShdw>
          </a:effectLst>
        </p:spPr>
        <p:txBody>
          <a:bodyPr vert="horz">
            <a:normAutofit fontScale="92500" lnSpcReduction="10000"/>
          </a:bodyPr>
          <a:lstStyle/>
          <a:p>
            <a:r>
              <a:rPr lang="en-US" dirty="0" smtClean="0">
                <a:latin typeface="Times New Roman" pitchFamily="18" charset="0"/>
                <a:cs typeface="Times New Roman" pitchFamily="18" charset="0"/>
              </a:rPr>
              <a:t>Max = marks(0, 0)</a:t>
            </a:r>
          </a:p>
          <a:p>
            <a:r>
              <a:rPr lang="en-US" dirty="0" smtClean="0">
                <a:latin typeface="Times New Roman" pitchFamily="18" charset="0"/>
                <a:cs typeface="Times New Roman" pitchFamily="18" charset="0"/>
              </a:rPr>
              <a:t>For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0 To 2</a:t>
            </a:r>
          </a:p>
          <a:p>
            <a:r>
              <a:rPr lang="en-US" dirty="0" smtClean="0">
                <a:latin typeface="Times New Roman" pitchFamily="18" charset="0"/>
                <a:cs typeface="Times New Roman" pitchFamily="18" charset="0"/>
              </a:rPr>
              <a:t>    If marks(</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0) &gt; Max Then Max = marks(</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0)</a:t>
            </a:r>
          </a:p>
          <a:p>
            <a:r>
              <a:rPr lang="en-US" dirty="0" smtClean="0">
                <a:latin typeface="Times New Roman" pitchFamily="18" charset="0"/>
                <a:cs typeface="Times New Roman" pitchFamily="18" charset="0"/>
              </a:rPr>
              <a:t>Next </a:t>
            </a:r>
            <a:r>
              <a:rPr lang="en-US" dirty="0" err="1" smtClean="0">
                <a:latin typeface="Times New Roman" pitchFamily="18" charset="0"/>
                <a:cs typeface="Times New Roman" pitchFamily="18" charset="0"/>
              </a:rPr>
              <a:t>i</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Label16.Caption = Max</a:t>
            </a:r>
          </a:p>
          <a:p>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Max = marks(0, 1)</a:t>
            </a:r>
          </a:p>
          <a:p>
            <a:r>
              <a:rPr lang="ar-SA" dirty="0" smtClean="0">
                <a:latin typeface="Times New Roman" pitchFamily="18" charset="0"/>
                <a:cs typeface="Times New Roman" pitchFamily="18" charset="0"/>
              </a:rPr>
              <a:t>	حلقة لإيجاد العلامة الكبرى للمادة الثانية وطباعتها</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For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0 To 2</a:t>
            </a:r>
            <a:r>
              <a:rPr lang="ar-SA"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If marks(</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1) &gt; Max Then Max = marks(</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1)</a:t>
            </a:r>
            <a:r>
              <a:rPr lang="ar-SA"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Next </a:t>
            </a:r>
            <a:r>
              <a:rPr lang="en-US" dirty="0" err="1" smtClean="0">
                <a:latin typeface="Times New Roman" pitchFamily="18" charset="0"/>
                <a:cs typeface="Times New Roman" pitchFamily="18" charset="0"/>
              </a:rPr>
              <a:t>i</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Label17.Caption = Max</a:t>
            </a:r>
          </a:p>
          <a:p>
            <a:endParaRPr lang="en-US" dirty="0" smtClean="0"/>
          </a:p>
        </p:txBody>
      </p:sp>
      <p:sp>
        <p:nvSpPr>
          <p:cNvPr id="4" name="Content Placeholder 3"/>
          <p:cNvSpPr>
            <a:spLocks noGrp="1"/>
          </p:cNvSpPr>
          <p:nvPr>
            <p:ph sz="half" idx="2"/>
          </p:nvPr>
        </p:nvSpPr>
        <p:spPr>
          <a:xfrm>
            <a:off x="4648200" y="457200"/>
            <a:ext cx="4038600" cy="5897725"/>
          </a:xfrm>
          <a:solidFill>
            <a:schemeClr val="accent5">
              <a:lumMod val="20000"/>
              <a:lumOff val="80000"/>
            </a:schemeClr>
          </a:solidFill>
          <a:ln>
            <a:solidFill>
              <a:srgbClr val="C00000"/>
            </a:solidFill>
          </a:ln>
          <a:effectLst>
            <a:innerShdw blurRad="114300">
              <a:prstClr val="black"/>
            </a:innerShdw>
          </a:effectLst>
        </p:spPr>
        <p:txBody>
          <a:bodyPr>
            <a:normAutofit fontScale="92500" lnSpcReduction="10000"/>
          </a:bodyPr>
          <a:lstStyle/>
          <a:p>
            <a:endParaRPr lang="ar-SA"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Max = marks(0, 2)</a:t>
            </a:r>
          </a:p>
          <a:p>
            <a:r>
              <a:rPr lang="en-US" dirty="0" smtClean="0">
                <a:latin typeface="Times New Roman" pitchFamily="18" charset="0"/>
                <a:cs typeface="Times New Roman" pitchFamily="18" charset="0"/>
              </a:rPr>
              <a:t>For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0 To 2</a:t>
            </a:r>
          </a:p>
          <a:p>
            <a:r>
              <a:rPr lang="en-US" dirty="0" smtClean="0">
                <a:latin typeface="Times New Roman" pitchFamily="18" charset="0"/>
                <a:cs typeface="Times New Roman" pitchFamily="18" charset="0"/>
              </a:rPr>
              <a:t>    If marks(</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2) &gt; Max Then Max = marks(</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2)</a:t>
            </a:r>
          </a:p>
          <a:p>
            <a:r>
              <a:rPr lang="en-US" dirty="0" smtClean="0">
                <a:latin typeface="Times New Roman" pitchFamily="18" charset="0"/>
                <a:cs typeface="Times New Roman" pitchFamily="18" charset="0"/>
              </a:rPr>
              <a:t>Next </a:t>
            </a:r>
            <a:r>
              <a:rPr lang="en-US" dirty="0" err="1" smtClean="0">
                <a:latin typeface="Times New Roman" pitchFamily="18" charset="0"/>
                <a:cs typeface="Times New Roman" pitchFamily="18" charset="0"/>
              </a:rPr>
              <a:t>i</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Label18.Caption = Max</a:t>
            </a:r>
          </a:p>
          <a:p>
            <a:r>
              <a:rPr lang="en-US" dirty="0" smtClean="0">
                <a:latin typeface="Times New Roman" pitchFamily="18" charset="0"/>
                <a:cs typeface="Times New Roman" pitchFamily="18" charset="0"/>
              </a:rPr>
              <a:t>Max = marks(0, 3)</a:t>
            </a:r>
          </a:p>
          <a:p>
            <a:r>
              <a:rPr lang="en-US" dirty="0" smtClean="0">
                <a:latin typeface="Times New Roman" pitchFamily="18" charset="0"/>
                <a:cs typeface="Times New Roman" pitchFamily="18" charset="0"/>
              </a:rPr>
              <a:t>For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0 To 2</a:t>
            </a:r>
          </a:p>
          <a:p>
            <a:r>
              <a:rPr lang="en-US" dirty="0" smtClean="0">
                <a:latin typeface="Times New Roman" pitchFamily="18" charset="0"/>
                <a:cs typeface="Times New Roman" pitchFamily="18" charset="0"/>
              </a:rPr>
              <a:t>    If marks(</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3) &gt; Max Then Max = marks(</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3)</a:t>
            </a:r>
          </a:p>
          <a:p>
            <a:r>
              <a:rPr lang="en-US" dirty="0" smtClean="0">
                <a:latin typeface="Times New Roman" pitchFamily="18" charset="0"/>
                <a:cs typeface="Times New Roman" pitchFamily="18" charset="0"/>
              </a:rPr>
              <a:t>Next </a:t>
            </a:r>
            <a:r>
              <a:rPr lang="en-US" dirty="0" err="1" smtClean="0">
                <a:latin typeface="Times New Roman" pitchFamily="18" charset="0"/>
                <a:cs typeface="Times New Roman" pitchFamily="18" charset="0"/>
              </a:rPr>
              <a:t>i</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Label19.Caption = Max</a:t>
            </a:r>
          </a:p>
          <a:p>
            <a:r>
              <a:rPr lang="en-US" dirty="0" smtClean="0">
                <a:latin typeface="Times New Roman" pitchFamily="18" charset="0"/>
                <a:cs typeface="Times New Roman" pitchFamily="18" charset="0"/>
              </a:rPr>
              <a:t>End Sub</a:t>
            </a:r>
          </a:p>
          <a:p>
            <a:endParaRPr lang="en-US" dirty="0"/>
          </a:p>
        </p:txBody>
      </p:sp>
      <p:sp>
        <p:nvSpPr>
          <p:cNvPr id="5" name="Date Placeholder 4"/>
          <p:cNvSpPr>
            <a:spLocks noGrp="1"/>
          </p:cNvSpPr>
          <p:nvPr>
            <p:ph type="dt" sz="half" idx="10"/>
          </p:nvPr>
        </p:nvSpPr>
        <p:spPr/>
        <p:txBody>
          <a:bodyPr/>
          <a:lstStyle/>
          <a:p>
            <a:fld id="{B2923257-BBA7-4155-B99C-4B82048D0207}" type="datetime1">
              <a:rPr lang="en-US" smtClean="0"/>
              <a:pPr/>
              <a:t>01-Jun-11</a:t>
            </a:fld>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75</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385" decel="100000"/>
                                        <p:tgtEl>
                                          <p:spTgt spid="3">
                                            <p:bg/>
                                          </p:spTgt>
                                        </p:tgtEl>
                                      </p:cBhvr>
                                    </p:animEffect>
                                    <p:animScale>
                                      <p:cBhvr>
                                        <p:cTn id="8" dur="385" decel="100000"/>
                                        <p:tgtEl>
                                          <p:spTgt spid="3">
                                            <p:bg/>
                                          </p:spTgt>
                                        </p:tgtEl>
                                      </p:cBhvr>
                                      <p:from x="10000" y="10000"/>
                                      <p:to x="200000" y="450000"/>
                                    </p:animScale>
                                    <p:animScale>
                                      <p:cBhvr>
                                        <p:cTn id="9" dur="615" accel="100000" fill="hold">
                                          <p:stCondLst>
                                            <p:cond delay="385"/>
                                          </p:stCondLst>
                                        </p:cTn>
                                        <p:tgtEl>
                                          <p:spTgt spid="3">
                                            <p:bg/>
                                          </p:spTgt>
                                        </p:tgtEl>
                                      </p:cBhvr>
                                      <p:from x="200000" y="450000"/>
                                      <p:to x="100000" y="100000"/>
                                    </p:animScale>
                                    <p:set>
                                      <p:cBhvr>
                                        <p:cTn id="10" dur="385" fill="hold"/>
                                        <p:tgtEl>
                                          <p:spTgt spid="3">
                                            <p:bg/>
                                          </p:spTgt>
                                        </p:tgtEl>
                                        <p:attrNameLst>
                                          <p:attrName>ppt_x</p:attrName>
                                        </p:attrNameLst>
                                      </p:cBhvr>
                                      <p:to>
                                        <p:strVal val="(0.5)"/>
                                      </p:to>
                                    </p:set>
                                    <p:anim from="(0.5)" to="(#ppt_x)" calcmode="lin" valueType="num">
                                      <p:cBhvr>
                                        <p:cTn id="11" dur="615" accel="100000" fill="hold">
                                          <p:stCondLst>
                                            <p:cond delay="385"/>
                                          </p:stCondLst>
                                        </p:cTn>
                                        <p:tgtEl>
                                          <p:spTgt spid="3">
                                            <p:bg/>
                                          </p:spTgt>
                                        </p:tgtEl>
                                        <p:attrNameLst>
                                          <p:attrName>ppt_x</p:attrName>
                                        </p:attrNameLst>
                                      </p:cBhvr>
                                    </p:anim>
                                    <p:set>
                                      <p:cBhvr>
                                        <p:cTn id="12" dur="385" fill="hold"/>
                                        <p:tgtEl>
                                          <p:spTgt spid="3">
                                            <p:bg/>
                                          </p:spTgt>
                                        </p:tgtEl>
                                        <p:attrNameLst>
                                          <p:attrName>ppt_y</p:attrName>
                                        </p:attrNameLst>
                                      </p:cBhvr>
                                      <p:to>
                                        <p:strVal val="(#ppt_y+0.4)"/>
                                      </p:to>
                                    </p:set>
                                    <p:anim from="(#ppt_y+0.4)" to="(#ppt_y)" calcmode="lin" valueType="num">
                                      <p:cBhvr>
                                        <p:cTn id="13" dur="615" accel="100000" fill="hold">
                                          <p:stCondLst>
                                            <p:cond delay="385"/>
                                          </p:stCondLst>
                                        </p:cTn>
                                        <p:tgtEl>
                                          <p:spTgt spid="3">
                                            <p:bg/>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385" decel="100000"/>
                                        <p:tgtEl>
                                          <p:spTgt spid="3">
                                            <p:txEl>
                                              <p:pRg st="0" end="0"/>
                                            </p:txEl>
                                          </p:spTgt>
                                        </p:tgtEl>
                                      </p:cBhvr>
                                    </p:animEffect>
                                    <p:animScale>
                                      <p:cBhvr>
                                        <p:cTn id="19" dur="385" decel="100000"/>
                                        <p:tgtEl>
                                          <p:spTgt spid="3">
                                            <p:txEl>
                                              <p:pRg st="0" end="0"/>
                                            </p:txEl>
                                          </p:spTgt>
                                        </p:tgtEl>
                                      </p:cBhvr>
                                      <p:from x="10000" y="10000"/>
                                      <p:to x="200000" y="450000"/>
                                    </p:animScale>
                                    <p:animScale>
                                      <p:cBhvr>
                                        <p:cTn id="20" dur="615" accel="100000" fill="hold">
                                          <p:stCondLst>
                                            <p:cond delay="385"/>
                                          </p:stCondLst>
                                        </p:cTn>
                                        <p:tgtEl>
                                          <p:spTgt spid="3">
                                            <p:txEl>
                                              <p:pRg st="0" end="0"/>
                                            </p:txEl>
                                          </p:spTgt>
                                        </p:tgtEl>
                                      </p:cBhvr>
                                      <p:from x="200000" y="450000"/>
                                      <p:to x="100000" y="100000"/>
                                    </p:animScale>
                                    <p:set>
                                      <p:cBhvr>
                                        <p:cTn id="21" dur="385" fill="hold"/>
                                        <p:tgtEl>
                                          <p:spTgt spid="3">
                                            <p:txEl>
                                              <p:pRg st="0" end="0"/>
                                            </p:txEl>
                                          </p:spTgt>
                                        </p:tgtEl>
                                        <p:attrNameLst>
                                          <p:attrName>ppt_x</p:attrName>
                                        </p:attrNameLst>
                                      </p:cBhvr>
                                      <p:to>
                                        <p:strVal val="(0.5)"/>
                                      </p:to>
                                    </p:set>
                                    <p:anim from="(0.5)" to="(#ppt_x)" calcmode="lin" valueType="num">
                                      <p:cBhvr>
                                        <p:cTn id="22" dur="615" accel="100000" fill="hold">
                                          <p:stCondLst>
                                            <p:cond delay="385"/>
                                          </p:stCondLst>
                                        </p:cTn>
                                        <p:tgtEl>
                                          <p:spTgt spid="3">
                                            <p:txEl>
                                              <p:pRg st="0" end="0"/>
                                            </p:txEl>
                                          </p:spTgt>
                                        </p:tgtEl>
                                        <p:attrNameLst>
                                          <p:attrName>ppt_x</p:attrName>
                                        </p:attrNameLst>
                                      </p:cBhvr>
                                    </p:anim>
                                    <p:set>
                                      <p:cBhvr>
                                        <p:cTn id="23" dur="385" fill="hold"/>
                                        <p:tgtEl>
                                          <p:spTgt spid="3">
                                            <p:txEl>
                                              <p:pRg st="0" end="0"/>
                                            </p:txEl>
                                          </p:spTgt>
                                        </p:tgtEl>
                                        <p:attrNameLst>
                                          <p:attrName>ppt_y</p:attrName>
                                        </p:attrNameLst>
                                      </p:cBhvr>
                                      <p:to>
                                        <p:strVal val="(#ppt_y+0.4)"/>
                                      </p:to>
                                    </p:set>
                                    <p:anim from="(#ppt_y+0.4)" to="(#ppt_y)" calcmode="lin" valueType="num">
                                      <p:cBhvr>
                                        <p:cTn id="24" dur="615" accel="100000" fill="hold">
                                          <p:stCondLst>
                                            <p:cond delay="385"/>
                                          </p:stCondLst>
                                        </p:cTn>
                                        <p:tgtEl>
                                          <p:spTgt spid="3">
                                            <p:txEl>
                                              <p:pRg st="0" end="0"/>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385" decel="100000"/>
                                        <p:tgtEl>
                                          <p:spTgt spid="3">
                                            <p:txEl>
                                              <p:pRg st="1" end="1"/>
                                            </p:txEl>
                                          </p:spTgt>
                                        </p:tgtEl>
                                      </p:cBhvr>
                                    </p:animEffect>
                                    <p:animScale>
                                      <p:cBhvr>
                                        <p:cTn id="30" dur="385" decel="100000"/>
                                        <p:tgtEl>
                                          <p:spTgt spid="3">
                                            <p:txEl>
                                              <p:pRg st="1" end="1"/>
                                            </p:txEl>
                                          </p:spTgt>
                                        </p:tgtEl>
                                      </p:cBhvr>
                                      <p:from x="10000" y="10000"/>
                                      <p:to x="200000" y="450000"/>
                                    </p:animScale>
                                    <p:animScale>
                                      <p:cBhvr>
                                        <p:cTn id="31" dur="615" accel="100000" fill="hold">
                                          <p:stCondLst>
                                            <p:cond delay="385"/>
                                          </p:stCondLst>
                                        </p:cTn>
                                        <p:tgtEl>
                                          <p:spTgt spid="3">
                                            <p:txEl>
                                              <p:pRg st="1" end="1"/>
                                            </p:txEl>
                                          </p:spTgt>
                                        </p:tgtEl>
                                      </p:cBhvr>
                                      <p:from x="200000" y="450000"/>
                                      <p:to x="100000" y="100000"/>
                                    </p:animScale>
                                    <p:set>
                                      <p:cBhvr>
                                        <p:cTn id="32" dur="385" fill="hold"/>
                                        <p:tgtEl>
                                          <p:spTgt spid="3">
                                            <p:txEl>
                                              <p:pRg st="1" end="1"/>
                                            </p:txEl>
                                          </p:spTgt>
                                        </p:tgtEl>
                                        <p:attrNameLst>
                                          <p:attrName>ppt_x</p:attrName>
                                        </p:attrNameLst>
                                      </p:cBhvr>
                                      <p:to>
                                        <p:strVal val="(0.5)"/>
                                      </p:to>
                                    </p:set>
                                    <p:anim from="(0.5)" to="(#ppt_x)" calcmode="lin" valueType="num">
                                      <p:cBhvr>
                                        <p:cTn id="33" dur="615" accel="100000" fill="hold">
                                          <p:stCondLst>
                                            <p:cond delay="385"/>
                                          </p:stCondLst>
                                        </p:cTn>
                                        <p:tgtEl>
                                          <p:spTgt spid="3">
                                            <p:txEl>
                                              <p:pRg st="1" end="1"/>
                                            </p:txEl>
                                          </p:spTgt>
                                        </p:tgtEl>
                                        <p:attrNameLst>
                                          <p:attrName>ppt_x</p:attrName>
                                        </p:attrNameLst>
                                      </p:cBhvr>
                                    </p:anim>
                                    <p:set>
                                      <p:cBhvr>
                                        <p:cTn id="34" dur="385" fill="hold"/>
                                        <p:tgtEl>
                                          <p:spTgt spid="3">
                                            <p:txEl>
                                              <p:pRg st="1" end="1"/>
                                            </p:txEl>
                                          </p:spTgt>
                                        </p:tgtEl>
                                        <p:attrNameLst>
                                          <p:attrName>ppt_y</p:attrName>
                                        </p:attrNameLst>
                                      </p:cBhvr>
                                      <p:to>
                                        <p:strVal val="(#ppt_y+0.4)"/>
                                      </p:to>
                                    </p:set>
                                    <p:anim from="(#ppt_y+0.4)" to="(#ppt_y)" calcmode="lin" valueType="num">
                                      <p:cBhvr>
                                        <p:cTn id="35" dur="615" accel="100000" fill="hold">
                                          <p:stCondLst>
                                            <p:cond delay="385"/>
                                          </p:stCondLst>
                                        </p:cTn>
                                        <p:tgtEl>
                                          <p:spTgt spid="3">
                                            <p:txEl>
                                              <p:pRg st="1" end="1"/>
                                            </p:txEl>
                                          </p:spTgt>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385" decel="100000"/>
                                        <p:tgtEl>
                                          <p:spTgt spid="3">
                                            <p:txEl>
                                              <p:pRg st="2" end="2"/>
                                            </p:txEl>
                                          </p:spTgt>
                                        </p:tgtEl>
                                      </p:cBhvr>
                                    </p:animEffect>
                                    <p:animScale>
                                      <p:cBhvr>
                                        <p:cTn id="41" dur="385" decel="100000"/>
                                        <p:tgtEl>
                                          <p:spTgt spid="3">
                                            <p:txEl>
                                              <p:pRg st="2" end="2"/>
                                            </p:txEl>
                                          </p:spTgt>
                                        </p:tgtEl>
                                      </p:cBhvr>
                                      <p:from x="10000" y="10000"/>
                                      <p:to x="200000" y="450000"/>
                                    </p:animScale>
                                    <p:animScale>
                                      <p:cBhvr>
                                        <p:cTn id="42" dur="615" accel="100000" fill="hold">
                                          <p:stCondLst>
                                            <p:cond delay="385"/>
                                          </p:stCondLst>
                                        </p:cTn>
                                        <p:tgtEl>
                                          <p:spTgt spid="3">
                                            <p:txEl>
                                              <p:pRg st="2" end="2"/>
                                            </p:txEl>
                                          </p:spTgt>
                                        </p:tgtEl>
                                      </p:cBhvr>
                                      <p:from x="200000" y="450000"/>
                                      <p:to x="100000" y="100000"/>
                                    </p:animScale>
                                    <p:set>
                                      <p:cBhvr>
                                        <p:cTn id="43" dur="385" fill="hold"/>
                                        <p:tgtEl>
                                          <p:spTgt spid="3">
                                            <p:txEl>
                                              <p:pRg st="2" end="2"/>
                                            </p:txEl>
                                          </p:spTgt>
                                        </p:tgtEl>
                                        <p:attrNameLst>
                                          <p:attrName>ppt_x</p:attrName>
                                        </p:attrNameLst>
                                      </p:cBhvr>
                                      <p:to>
                                        <p:strVal val="(0.5)"/>
                                      </p:to>
                                    </p:set>
                                    <p:anim from="(0.5)" to="(#ppt_x)" calcmode="lin" valueType="num">
                                      <p:cBhvr>
                                        <p:cTn id="44" dur="615" accel="100000" fill="hold">
                                          <p:stCondLst>
                                            <p:cond delay="385"/>
                                          </p:stCondLst>
                                        </p:cTn>
                                        <p:tgtEl>
                                          <p:spTgt spid="3">
                                            <p:txEl>
                                              <p:pRg st="2" end="2"/>
                                            </p:txEl>
                                          </p:spTgt>
                                        </p:tgtEl>
                                        <p:attrNameLst>
                                          <p:attrName>ppt_x</p:attrName>
                                        </p:attrNameLst>
                                      </p:cBhvr>
                                    </p:anim>
                                    <p:set>
                                      <p:cBhvr>
                                        <p:cTn id="45" dur="385" fill="hold"/>
                                        <p:tgtEl>
                                          <p:spTgt spid="3">
                                            <p:txEl>
                                              <p:pRg st="2" end="2"/>
                                            </p:txEl>
                                          </p:spTgt>
                                        </p:tgtEl>
                                        <p:attrNameLst>
                                          <p:attrName>ppt_y</p:attrName>
                                        </p:attrNameLst>
                                      </p:cBhvr>
                                      <p:to>
                                        <p:strVal val="(#ppt_y+0.4)"/>
                                      </p:to>
                                    </p:set>
                                    <p:anim from="(#ppt_y+0.4)" to="(#ppt_y)" calcmode="lin" valueType="num">
                                      <p:cBhvr>
                                        <p:cTn id="46" dur="615" accel="100000" fill="hold">
                                          <p:stCondLst>
                                            <p:cond delay="385"/>
                                          </p:stCondLst>
                                        </p:cTn>
                                        <p:tgtEl>
                                          <p:spTgt spid="3">
                                            <p:txEl>
                                              <p:pRg st="2" end="2"/>
                                            </p:txEl>
                                          </p:spTgt>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385" decel="100000"/>
                                        <p:tgtEl>
                                          <p:spTgt spid="3">
                                            <p:txEl>
                                              <p:pRg st="3" end="3"/>
                                            </p:txEl>
                                          </p:spTgt>
                                        </p:tgtEl>
                                      </p:cBhvr>
                                    </p:animEffect>
                                    <p:animScale>
                                      <p:cBhvr>
                                        <p:cTn id="52" dur="385" decel="100000"/>
                                        <p:tgtEl>
                                          <p:spTgt spid="3">
                                            <p:txEl>
                                              <p:pRg st="3" end="3"/>
                                            </p:txEl>
                                          </p:spTgt>
                                        </p:tgtEl>
                                      </p:cBhvr>
                                      <p:from x="10000" y="10000"/>
                                      <p:to x="200000" y="450000"/>
                                    </p:animScale>
                                    <p:animScale>
                                      <p:cBhvr>
                                        <p:cTn id="53" dur="615" accel="100000" fill="hold">
                                          <p:stCondLst>
                                            <p:cond delay="385"/>
                                          </p:stCondLst>
                                        </p:cTn>
                                        <p:tgtEl>
                                          <p:spTgt spid="3">
                                            <p:txEl>
                                              <p:pRg st="3" end="3"/>
                                            </p:txEl>
                                          </p:spTgt>
                                        </p:tgtEl>
                                      </p:cBhvr>
                                      <p:from x="200000" y="450000"/>
                                      <p:to x="100000" y="100000"/>
                                    </p:animScale>
                                    <p:set>
                                      <p:cBhvr>
                                        <p:cTn id="54" dur="385" fill="hold"/>
                                        <p:tgtEl>
                                          <p:spTgt spid="3">
                                            <p:txEl>
                                              <p:pRg st="3" end="3"/>
                                            </p:txEl>
                                          </p:spTgt>
                                        </p:tgtEl>
                                        <p:attrNameLst>
                                          <p:attrName>ppt_x</p:attrName>
                                        </p:attrNameLst>
                                      </p:cBhvr>
                                      <p:to>
                                        <p:strVal val="(0.5)"/>
                                      </p:to>
                                    </p:set>
                                    <p:anim from="(0.5)" to="(#ppt_x)" calcmode="lin" valueType="num">
                                      <p:cBhvr>
                                        <p:cTn id="55" dur="615" accel="100000" fill="hold">
                                          <p:stCondLst>
                                            <p:cond delay="385"/>
                                          </p:stCondLst>
                                        </p:cTn>
                                        <p:tgtEl>
                                          <p:spTgt spid="3">
                                            <p:txEl>
                                              <p:pRg st="3" end="3"/>
                                            </p:txEl>
                                          </p:spTgt>
                                        </p:tgtEl>
                                        <p:attrNameLst>
                                          <p:attrName>ppt_x</p:attrName>
                                        </p:attrNameLst>
                                      </p:cBhvr>
                                    </p:anim>
                                    <p:set>
                                      <p:cBhvr>
                                        <p:cTn id="56" dur="385" fill="hold"/>
                                        <p:tgtEl>
                                          <p:spTgt spid="3">
                                            <p:txEl>
                                              <p:pRg st="3" end="3"/>
                                            </p:txEl>
                                          </p:spTgt>
                                        </p:tgtEl>
                                        <p:attrNameLst>
                                          <p:attrName>ppt_y</p:attrName>
                                        </p:attrNameLst>
                                      </p:cBhvr>
                                      <p:to>
                                        <p:strVal val="(#ppt_y+0.4)"/>
                                      </p:to>
                                    </p:set>
                                    <p:anim from="(#ppt_y+0.4)" to="(#ppt_y)" calcmode="lin" valueType="num">
                                      <p:cBhvr>
                                        <p:cTn id="57" dur="615" accel="100000" fill="hold">
                                          <p:stCondLst>
                                            <p:cond delay="385"/>
                                          </p:stCondLst>
                                        </p:cTn>
                                        <p:tgtEl>
                                          <p:spTgt spid="3">
                                            <p:txEl>
                                              <p:pRg st="3" end="3"/>
                                            </p:txEl>
                                          </p:spTgt>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51"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Effect transition="in" filter="fade">
                                      <p:cBhvr>
                                        <p:cTn id="62" dur="385" decel="100000"/>
                                        <p:tgtEl>
                                          <p:spTgt spid="3">
                                            <p:txEl>
                                              <p:pRg st="4" end="4"/>
                                            </p:txEl>
                                          </p:spTgt>
                                        </p:tgtEl>
                                      </p:cBhvr>
                                    </p:animEffect>
                                    <p:animScale>
                                      <p:cBhvr>
                                        <p:cTn id="63" dur="385" decel="100000"/>
                                        <p:tgtEl>
                                          <p:spTgt spid="3">
                                            <p:txEl>
                                              <p:pRg st="4" end="4"/>
                                            </p:txEl>
                                          </p:spTgt>
                                        </p:tgtEl>
                                      </p:cBhvr>
                                      <p:from x="10000" y="10000"/>
                                      <p:to x="200000" y="450000"/>
                                    </p:animScale>
                                    <p:animScale>
                                      <p:cBhvr>
                                        <p:cTn id="64" dur="615" accel="100000" fill="hold">
                                          <p:stCondLst>
                                            <p:cond delay="385"/>
                                          </p:stCondLst>
                                        </p:cTn>
                                        <p:tgtEl>
                                          <p:spTgt spid="3">
                                            <p:txEl>
                                              <p:pRg st="4" end="4"/>
                                            </p:txEl>
                                          </p:spTgt>
                                        </p:tgtEl>
                                      </p:cBhvr>
                                      <p:from x="200000" y="450000"/>
                                      <p:to x="100000" y="100000"/>
                                    </p:animScale>
                                    <p:set>
                                      <p:cBhvr>
                                        <p:cTn id="65" dur="385" fill="hold"/>
                                        <p:tgtEl>
                                          <p:spTgt spid="3">
                                            <p:txEl>
                                              <p:pRg st="4" end="4"/>
                                            </p:txEl>
                                          </p:spTgt>
                                        </p:tgtEl>
                                        <p:attrNameLst>
                                          <p:attrName>ppt_x</p:attrName>
                                        </p:attrNameLst>
                                      </p:cBhvr>
                                      <p:to>
                                        <p:strVal val="(0.5)"/>
                                      </p:to>
                                    </p:set>
                                    <p:anim from="(0.5)" to="(#ppt_x)" calcmode="lin" valueType="num">
                                      <p:cBhvr>
                                        <p:cTn id="66" dur="615" accel="100000" fill="hold">
                                          <p:stCondLst>
                                            <p:cond delay="385"/>
                                          </p:stCondLst>
                                        </p:cTn>
                                        <p:tgtEl>
                                          <p:spTgt spid="3">
                                            <p:txEl>
                                              <p:pRg st="4" end="4"/>
                                            </p:txEl>
                                          </p:spTgt>
                                        </p:tgtEl>
                                        <p:attrNameLst>
                                          <p:attrName>ppt_x</p:attrName>
                                        </p:attrNameLst>
                                      </p:cBhvr>
                                    </p:anim>
                                    <p:set>
                                      <p:cBhvr>
                                        <p:cTn id="67" dur="385" fill="hold"/>
                                        <p:tgtEl>
                                          <p:spTgt spid="3">
                                            <p:txEl>
                                              <p:pRg st="4" end="4"/>
                                            </p:txEl>
                                          </p:spTgt>
                                        </p:tgtEl>
                                        <p:attrNameLst>
                                          <p:attrName>ppt_y</p:attrName>
                                        </p:attrNameLst>
                                      </p:cBhvr>
                                      <p:to>
                                        <p:strVal val="(#ppt_y+0.4)"/>
                                      </p:to>
                                    </p:set>
                                    <p:anim from="(#ppt_y+0.4)" to="(#ppt_y)" calcmode="lin" valueType="num">
                                      <p:cBhvr>
                                        <p:cTn id="68" dur="615" accel="100000" fill="hold">
                                          <p:stCondLst>
                                            <p:cond delay="385"/>
                                          </p:stCondLst>
                                        </p:cTn>
                                        <p:tgtEl>
                                          <p:spTgt spid="3">
                                            <p:txEl>
                                              <p:pRg st="4" end="4"/>
                                            </p:txEl>
                                          </p:spTgt>
                                        </p:tgtEl>
                                        <p:attrNameLst>
                                          <p:attrName>ppt_y</p:attrName>
                                        </p:attrNameLst>
                                      </p:cBhvr>
                                    </p:anim>
                                  </p:childTnLst>
                                </p:cTn>
                              </p:par>
                            </p:childTnLst>
                          </p:cTn>
                        </p:par>
                      </p:childTnLst>
                    </p:cTn>
                  </p:par>
                  <p:par>
                    <p:cTn id="69" fill="hold">
                      <p:stCondLst>
                        <p:cond delay="indefinite"/>
                      </p:stCondLst>
                      <p:childTnLst>
                        <p:par>
                          <p:cTn id="70" fill="hold">
                            <p:stCondLst>
                              <p:cond delay="0"/>
                            </p:stCondLst>
                            <p:childTnLst>
                              <p:par>
                                <p:cTn id="71" presetID="51" presetClass="entr" presetSubtype="0" fill="hold" grpId="0"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Effect transition="in" filter="fade">
                                      <p:cBhvr>
                                        <p:cTn id="73" dur="385" decel="100000"/>
                                        <p:tgtEl>
                                          <p:spTgt spid="3">
                                            <p:txEl>
                                              <p:pRg st="5" end="5"/>
                                            </p:txEl>
                                          </p:spTgt>
                                        </p:tgtEl>
                                      </p:cBhvr>
                                    </p:animEffect>
                                    <p:animScale>
                                      <p:cBhvr>
                                        <p:cTn id="74" dur="385" decel="100000"/>
                                        <p:tgtEl>
                                          <p:spTgt spid="3">
                                            <p:txEl>
                                              <p:pRg st="5" end="5"/>
                                            </p:txEl>
                                          </p:spTgt>
                                        </p:tgtEl>
                                      </p:cBhvr>
                                      <p:from x="10000" y="10000"/>
                                      <p:to x="200000" y="450000"/>
                                    </p:animScale>
                                    <p:animScale>
                                      <p:cBhvr>
                                        <p:cTn id="75" dur="615" accel="100000" fill="hold">
                                          <p:stCondLst>
                                            <p:cond delay="385"/>
                                          </p:stCondLst>
                                        </p:cTn>
                                        <p:tgtEl>
                                          <p:spTgt spid="3">
                                            <p:txEl>
                                              <p:pRg st="5" end="5"/>
                                            </p:txEl>
                                          </p:spTgt>
                                        </p:tgtEl>
                                      </p:cBhvr>
                                      <p:from x="200000" y="450000"/>
                                      <p:to x="100000" y="100000"/>
                                    </p:animScale>
                                    <p:set>
                                      <p:cBhvr>
                                        <p:cTn id="76" dur="385" fill="hold"/>
                                        <p:tgtEl>
                                          <p:spTgt spid="3">
                                            <p:txEl>
                                              <p:pRg st="5" end="5"/>
                                            </p:txEl>
                                          </p:spTgt>
                                        </p:tgtEl>
                                        <p:attrNameLst>
                                          <p:attrName>ppt_x</p:attrName>
                                        </p:attrNameLst>
                                      </p:cBhvr>
                                      <p:to>
                                        <p:strVal val="(0.5)"/>
                                      </p:to>
                                    </p:set>
                                    <p:anim from="(0.5)" to="(#ppt_x)" calcmode="lin" valueType="num">
                                      <p:cBhvr>
                                        <p:cTn id="77" dur="615" accel="100000" fill="hold">
                                          <p:stCondLst>
                                            <p:cond delay="385"/>
                                          </p:stCondLst>
                                        </p:cTn>
                                        <p:tgtEl>
                                          <p:spTgt spid="3">
                                            <p:txEl>
                                              <p:pRg st="5" end="5"/>
                                            </p:txEl>
                                          </p:spTgt>
                                        </p:tgtEl>
                                        <p:attrNameLst>
                                          <p:attrName>ppt_x</p:attrName>
                                        </p:attrNameLst>
                                      </p:cBhvr>
                                    </p:anim>
                                    <p:set>
                                      <p:cBhvr>
                                        <p:cTn id="78" dur="385" fill="hold"/>
                                        <p:tgtEl>
                                          <p:spTgt spid="3">
                                            <p:txEl>
                                              <p:pRg st="5" end="5"/>
                                            </p:txEl>
                                          </p:spTgt>
                                        </p:tgtEl>
                                        <p:attrNameLst>
                                          <p:attrName>ppt_y</p:attrName>
                                        </p:attrNameLst>
                                      </p:cBhvr>
                                      <p:to>
                                        <p:strVal val="(#ppt_y+0.4)"/>
                                      </p:to>
                                    </p:set>
                                    <p:anim from="(#ppt_y+0.4)" to="(#ppt_y)" calcmode="lin" valueType="num">
                                      <p:cBhvr>
                                        <p:cTn id="79" dur="615" accel="100000" fill="hold">
                                          <p:stCondLst>
                                            <p:cond delay="385"/>
                                          </p:stCondLst>
                                        </p:cTn>
                                        <p:tgtEl>
                                          <p:spTgt spid="3">
                                            <p:txEl>
                                              <p:pRg st="5" end="5"/>
                                            </p:txEl>
                                          </p:spTgt>
                                        </p:tgtEl>
                                        <p:attrNameLst>
                                          <p:attrName>ppt_y</p:attrName>
                                        </p:attrNameLst>
                                      </p:cBhvr>
                                    </p:anim>
                                  </p:childTnLst>
                                </p:cTn>
                              </p:par>
                            </p:childTnLst>
                          </p:cTn>
                        </p:par>
                      </p:childTnLst>
                    </p:cTn>
                  </p:par>
                  <p:par>
                    <p:cTn id="80" fill="hold">
                      <p:stCondLst>
                        <p:cond delay="indefinite"/>
                      </p:stCondLst>
                      <p:childTnLst>
                        <p:par>
                          <p:cTn id="81" fill="hold">
                            <p:stCondLst>
                              <p:cond delay="0"/>
                            </p:stCondLst>
                            <p:childTnLst>
                              <p:par>
                                <p:cTn id="82" presetID="51" presetClass="entr" presetSubtype="0" fill="hold" grpId="0" nodeType="clickEffect">
                                  <p:stCondLst>
                                    <p:cond delay="0"/>
                                  </p:stCondLst>
                                  <p:childTnLst>
                                    <p:set>
                                      <p:cBhvr>
                                        <p:cTn id="83" dur="1" fill="hold">
                                          <p:stCondLst>
                                            <p:cond delay="0"/>
                                          </p:stCondLst>
                                        </p:cTn>
                                        <p:tgtEl>
                                          <p:spTgt spid="3">
                                            <p:txEl>
                                              <p:pRg st="6" end="6"/>
                                            </p:txEl>
                                          </p:spTgt>
                                        </p:tgtEl>
                                        <p:attrNameLst>
                                          <p:attrName>style.visibility</p:attrName>
                                        </p:attrNameLst>
                                      </p:cBhvr>
                                      <p:to>
                                        <p:strVal val="visible"/>
                                      </p:to>
                                    </p:set>
                                    <p:animEffect transition="in" filter="fade">
                                      <p:cBhvr>
                                        <p:cTn id="84" dur="385" decel="100000"/>
                                        <p:tgtEl>
                                          <p:spTgt spid="3">
                                            <p:txEl>
                                              <p:pRg st="6" end="6"/>
                                            </p:txEl>
                                          </p:spTgt>
                                        </p:tgtEl>
                                      </p:cBhvr>
                                    </p:animEffect>
                                    <p:animScale>
                                      <p:cBhvr>
                                        <p:cTn id="85" dur="385" decel="100000"/>
                                        <p:tgtEl>
                                          <p:spTgt spid="3">
                                            <p:txEl>
                                              <p:pRg st="6" end="6"/>
                                            </p:txEl>
                                          </p:spTgt>
                                        </p:tgtEl>
                                      </p:cBhvr>
                                      <p:from x="10000" y="10000"/>
                                      <p:to x="200000" y="450000"/>
                                    </p:animScale>
                                    <p:animScale>
                                      <p:cBhvr>
                                        <p:cTn id="86" dur="615" accel="100000" fill="hold">
                                          <p:stCondLst>
                                            <p:cond delay="385"/>
                                          </p:stCondLst>
                                        </p:cTn>
                                        <p:tgtEl>
                                          <p:spTgt spid="3">
                                            <p:txEl>
                                              <p:pRg st="6" end="6"/>
                                            </p:txEl>
                                          </p:spTgt>
                                        </p:tgtEl>
                                      </p:cBhvr>
                                      <p:from x="200000" y="450000"/>
                                      <p:to x="100000" y="100000"/>
                                    </p:animScale>
                                    <p:set>
                                      <p:cBhvr>
                                        <p:cTn id="87" dur="385" fill="hold"/>
                                        <p:tgtEl>
                                          <p:spTgt spid="3">
                                            <p:txEl>
                                              <p:pRg st="6" end="6"/>
                                            </p:txEl>
                                          </p:spTgt>
                                        </p:tgtEl>
                                        <p:attrNameLst>
                                          <p:attrName>ppt_x</p:attrName>
                                        </p:attrNameLst>
                                      </p:cBhvr>
                                      <p:to>
                                        <p:strVal val="(0.5)"/>
                                      </p:to>
                                    </p:set>
                                    <p:anim from="(0.5)" to="(#ppt_x)" calcmode="lin" valueType="num">
                                      <p:cBhvr>
                                        <p:cTn id="88" dur="615" accel="100000" fill="hold">
                                          <p:stCondLst>
                                            <p:cond delay="385"/>
                                          </p:stCondLst>
                                        </p:cTn>
                                        <p:tgtEl>
                                          <p:spTgt spid="3">
                                            <p:txEl>
                                              <p:pRg st="6" end="6"/>
                                            </p:txEl>
                                          </p:spTgt>
                                        </p:tgtEl>
                                        <p:attrNameLst>
                                          <p:attrName>ppt_x</p:attrName>
                                        </p:attrNameLst>
                                      </p:cBhvr>
                                    </p:anim>
                                    <p:set>
                                      <p:cBhvr>
                                        <p:cTn id="89" dur="385" fill="hold"/>
                                        <p:tgtEl>
                                          <p:spTgt spid="3">
                                            <p:txEl>
                                              <p:pRg st="6" end="6"/>
                                            </p:txEl>
                                          </p:spTgt>
                                        </p:tgtEl>
                                        <p:attrNameLst>
                                          <p:attrName>ppt_y</p:attrName>
                                        </p:attrNameLst>
                                      </p:cBhvr>
                                      <p:to>
                                        <p:strVal val="(#ppt_y+0.4)"/>
                                      </p:to>
                                    </p:set>
                                    <p:anim from="(#ppt_y+0.4)" to="(#ppt_y)" calcmode="lin" valueType="num">
                                      <p:cBhvr>
                                        <p:cTn id="90" dur="615" accel="100000" fill="hold">
                                          <p:stCondLst>
                                            <p:cond delay="385"/>
                                          </p:stCondLst>
                                        </p:cTn>
                                        <p:tgtEl>
                                          <p:spTgt spid="3">
                                            <p:txEl>
                                              <p:pRg st="6" end="6"/>
                                            </p:txEl>
                                          </p:spTgt>
                                        </p:tgtEl>
                                        <p:attrNameLst>
                                          <p:attrName>ppt_y</p:attrName>
                                        </p:attrNameLst>
                                      </p:cBhvr>
                                    </p:anim>
                                  </p:childTnLst>
                                </p:cTn>
                              </p:par>
                            </p:childTnLst>
                          </p:cTn>
                        </p:par>
                      </p:childTnLst>
                    </p:cTn>
                  </p:par>
                  <p:par>
                    <p:cTn id="91" fill="hold">
                      <p:stCondLst>
                        <p:cond delay="indefinite"/>
                      </p:stCondLst>
                      <p:childTnLst>
                        <p:par>
                          <p:cTn id="92" fill="hold">
                            <p:stCondLst>
                              <p:cond delay="0"/>
                            </p:stCondLst>
                            <p:childTnLst>
                              <p:par>
                                <p:cTn id="93" presetID="51" presetClass="entr" presetSubtype="0" fill="hold" grpId="0" nodeType="clickEffect">
                                  <p:stCondLst>
                                    <p:cond delay="0"/>
                                  </p:stCondLst>
                                  <p:childTnLst>
                                    <p:set>
                                      <p:cBhvr>
                                        <p:cTn id="94" dur="1" fill="hold">
                                          <p:stCondLst>
                                            <p:cond delay="0"/>
                                          </p:stCondLst>
                                        </p:cTn>
                                        <p:tgtEl>
                                          <p:spTgt spid="3">
                                            <p:txEl>
                                              <p:pRg st="7" end="7"/>
                                            </p:txEl>
                                          </p:spTgt>
                                        </p:tgtEl>
                                        <p:attrNameLst>
                                          <p:attrName>style.visibility</p:attrName>
                                        </p:attrNameLst>
                                      </p:cBhvr>
                                      <p:to>
                                        <p:strVal val="visible"/>
                                      </p:to>
                                    </p:set>
                                    <p:animEffect transition="in" filter="fade">
                                      <p:cBhvr>
                                        <p:cTn id="95" dur="385" decel="100000"/>
                                        <p:tgtEl>
                                          <p:spTgt spid="3">
                                            <p:txEl>
                                              <p:pRg st="7" end="7"/>
                                            </p:txEl>
                                          </p:spTgt>
                                        </p:tgtEl>
                                      </p:cBhvr>
                                    </p:animEffect>
                                    <p:animScale>
                                      <p:cBhvr>
                                        <p:cTn id="96" dur="385" decel="100000"/>
                                        <p:tgtEl>
                                          <p:spTgt spid="3">
                                            <p:txEl>
                                              <p:pRg st="7" end="7"/>
                                            </p:txEl>
                                          </p:spTgt>
                                        </p:tgtEl>
                                      </p:cBhvr>
                                      <p:from x="10000" y="10000"/>
                                      <p:to x="200000" y="450000"/>
                                    </p:animScale>
                                    <p:animScale>
                                      <p:cBhvr>
                                        <p:cTn id="97" dur="615" accel="100000" fill="hold">
                                          <p:stCondLst>
                                            <p:cond delay="385"/>
                                          </p:stCondLst>
                                        </p:cTn>
                                        <p:tgtEl>
                                          <p:spTgt spid="3">
                                            <p:txEl>
                                              <p:pRg st="7" end="7"/>
                                            </p:txEl>
                                          </p:spTgt>
                                        </p:tgtEl>
                                      </p:cBhvr>
                                      <p:from x="200000" y="450000"/>
                                      <p:to x="100000" y="100000"/>
                                    </p:animScale>
                                    <p:set>
                                      <p:cBhvr>
                                        <p:cTn id="98" dur="385" fill="hold"/>
                                        <p:tgtEl>
                                          <p:spTgt spid="3">
                                            <p:txEl>
                                              <p:pRg st="7" end="7"/>
                                            </p:txEl>
                                          </p:spTgt>
                                        </p:tgtEl>
                                        <p:attrNameLst>
                                          <p:attrName>ppt_x</p:attrName>
                                        </p:attrNameLst>
                                      </p:cBhvr>
                                      <p:to>
                                        <p:strVal val="(0.5)"/>
                                      </p:to>
                                    </p:set>
                                    <p:anim from="(0.5)" to="(#ppt_x)" calcmode="lin" valueType="num">
                                      <p:cBhvr>
                                        <p:cTn id="99" dur="615" accel="100000" fill="hold">
                                          <p:stCondLst>
                                            <p:cond delay="385"/>
                                          </p:stCondLst>
                                        </p:cTn>
                                        <p:tgtEl>
                                          <p:spTgt spid="3">
                                            <p:txEl>
                                              <p:pRg st="7" end="7"/>
                                            </p:txEl>
                                          </p:spTgt>
                                        </p:tgtEl>
                                        <p:attrNameLst>
                                          <p:attrName>ppt_x</p:attrName>
                                        </p:attrNameLst>
                                      </p:cBhvr>
                                    </p:anim>
                                    <p:set>
                                      <p:cBhvr>
                                        <p:cTn id="100" dur="385" fill="hold"/>
                                        <p:tgtEl>
                                          <p:spTgt spid="3">
                                            <p:txEl>
                                              <p:pRg st="7" end="7"/>
                                            </p:txEl>
                                          </p:spTgt>
                                        </p:tgtEl>
                                        <p:attrNameLst>
                                          <p:attrName>ppt_y</p:attrName>
                                        </p:attrNameLst>
                                      </p:cBhvr>
                                      <p:to>
                                        <p:strVal val="(#ppt_y+0.4)"/>
                                      </p:to>
                                    </p:set>
                                    <p:anim from="(#ppt_y+0.4)" to="(#ppt_y)" calcmode="lin" valueType="num">
                                      <p:cBhvr>
                                        <p:cTn id="101" dur="615" accel="100000" fill="hold">
                                          <p:stCondLst>
                                            <p:cond delay="385"/>
                                          </p:stCondLst>
                                        </p:cTn>
                                        <p:tgtEl>
                                          <p:spTgt spid="3">
                                            <p:txEl>
                                              <p:pRg st="7" end="7"/>
                                            </p:txEl>
                                          </p:spTgt>
                                        </p:tgtEl>
                                        <p:attrNameLst>
                                          <p:attrName>ppt_y</p:attrName>
                                        </p:attrNameLst>
                                      </p:cBhvr>
                                    </p:anim>
                                  </p:childTnLst>
                                </p:cTn>
                              </p:par>
                            </p:childTnLst>
                          </p:cTn>
                        </p:par>
                      </p:childTnLst>
                    </p:cTn>
                  </p:par>
                  <p:par>
                    <p:cTn id="102" fill="hold">
                      <p:stCondLst>
                        <p:cond delay="indefinite"/>
                      </p:stCondLst>
                      <p:childTnLst>
                        <p:par>
                          <p:cTn id="103" fill="hold">
                            <p:stCondLst>
                              <p:cond delay="0"/>
                            </p:stCondLst>
                            <p:childTnLst>
                              <p:par>
                                <p:cTn id="104" presetID="51" presetClass="entr" presetSubtype="0" fill="hold" grpId="0" nodeType="clickEffect">
                                  <p:stCondLst>
                                    <p:cond delay="0"/>
                                  </p:stCondLst>
                                  <p:childTnLst>
                                    <p:set>
                                      <p:cBhvr>
                                        <p:cTn id="105" dur="1" fill="hold">
                                          <p:stCondLst>
                                            <p:cond delay="0"/>
                                          </p:stCondLst>
                                        </p:cTn>
                                        <p:tgtEl>
                                          <p:spTgt spid="3">
                                            <p:txEl>
                                              <p:pRg st="8" end="8"/>
                                            </p:txEl>
                                          </p:spTgt>
                                        </p:tgtEl>
                                        <p:attrNameLst>
                                          <p:attrName>style.visibility</p:attrName>
                                        </p:attrNameLst>
                                      </p:cBhvr>
                                      <p:to>
                                        <p:strVal val="visible"/>
                                      </p:to>
                                    </p:set>
                                    <p:animEffect transition="in" filter="fade">
                                      <p:cBhvr>
                                        <p:cTn id="106" dur="385" decel="100000"/>
                                        <p:tgtEl>
                                          <p:spTgt spid="3">
                                            <p:txEl>
                                              <p:pRg st="8" end="8"/>
                                            </p:txEl>
                                          </p:spTgt>
                                        </p:tgtEl>
                                      </p:cBhvr>
                                    </p:animEffect>
                                    <p:animScale>
                                      <p:cBhvr>
                                        <p:cTn id="107" dur="385" decel="100000"/>
                                        <p:tgtEl>
                                          <p:spTgt spid="3">
                                            <p:txEl>
                                              <p:pRg st="8" end="8"/>
                                            </p:txEl>
                                          </p:spTgt>
                                        </p:tgtEl>
                                      </p:cBhvr>
                                      <p:from x="10000" y="10000"/>
                                      <p:to x="200000" y="450000"/>
                                    </p:animScale>
                                    <p:animScale>
                                      <p:cBhvr>
                                        <p:cTn id="108" dur="615" accel="100000" fill="hold">
                                          <p:stCondLst>
                                            <p:cond delay="385"/>
                                          </p:stCondLst>
                                        </p:cTn>
                                        <p:tgtEl>
                                          <p:spTgt spid="3">
                                            <p:txEl>
                                              <p:pRg st="8" end="8"/>
                                            </p:txEl>
                                          </p:spTgt>
                                        </p:tgtEl>
                                      </p:cBhvr>
                                      <p:from x="200000" y="450000"/>
                                      <p:to x="100000" y="100000"/>
                                    </p:animScale>
                                    <p:set>
                                      <p:cBhvr>
                                        <p:cTn id="109" dur="385" fill="hold"/>
                                        <p:tgtEl>
                                          <p:spTgt spid="3">
                                            <p:txEl>
                                              <p:pRg st="8" end="8"/>
                                            </p:txEl>
                                          </p:spTgt>
                                        </p:tgtEl>
                                        <p:attrNameLst>
                                          <p:attrName>ppt_x</p:attrName>
                                        </p:attrNameLst>
                                      </p:cBhvr>
                                      <p:to>
                                        <p:strVal val="(0.5)"/>
                                      </p:to>
                                    </p:set>
                                    <p:anim from="(0.5)" to="(#ppt_x)" calcmode="lin" valueType="num">
                                      <p:cBhvr>
                                        <p:cTn id="110" dur="615" accel="100000" fill="hold">
                                          <p:stCondLst>
                                            <p:cond delay="385"/>
                                          </p:stCondLst>
                                        </p:cTn>
                                        <p:tgtEl>
                                          <p:spTgt spid="3">
                                            <p:txEl>
                                              <p:pRg st="8" end="8"/>
                                            </p:txEl>
                                          </p:spTgt>
                                        </p:tgtEl>
                                        <p:attrNameLst>
                                          <p:attrName>ppt_x</p:attrName>
                                        </p:attrNameLst>
                                      </p:cBhvr>
                                    </p:anim>
                                    <p:set>
                                      <p:cBhvr>
                                        <p:cTn id="111" dur="385" fill="hold"/>
                                        <p:tgtEl>
                                          <p:spTgt spid="3">
                                            <p:txEl>
                                              <p:pRg st="8" end="8"/>
                                            </p:txEl>
                                          </p:spTgt>
                                        </p:tgtEl>
                                        <p:attrNameLst>
                                          <p:attrName>ppt_y</p:attrName>
                                        </p:attrNameLst>
                                      </p:cBhvr>
                                      <p:to>
                                        <p:strVal val="(#ppt_y+0.4)"/>
                                      </p:to>
                                    </p:set>
                                    <p:anim from="(#ppt_y+0.4)" to="(#ppt_y)" calcmode="lin" valueType="num">
                                      <p:cBhvr>
                                        <p:cTn id="112" dur="615" accel="100000" fill="hold">
                                          <p:stCondLst>
                                            <p:cond delay="385"/>
                                          </p:stCondLst>
                                        </p:cTn>
                                        <p:tgtEl>
                                          <p:spTgt spid="3">
                                            <p:txEl>
                                              <p:pRg st="8" end="8"/>
                                            </p:txEl>
                                          </p:spTgt>
                                        </p:tgtEl>
                                        <p:attrNameLst>
                                          <p:attrName>ppt_y</p:attrName>
                                        </p:attrNameLst>
                                      </p:cBhvr>
                                    </p:anim>
                                  </p:childTnLst>
                                </p:cTn>
                              </p:par>
                            </p:childTnLst>
                          </p:cTn>
                        </p:par>
                      </p:childTnLst>
                    </p:cTn>
                  </p:par>
                  <p:par>
                    <p:cTn id="113" fill="hold">
                      <p:stCondLst>
                        <p:cond delay="indefinite"/>
                      </p:stCondLst>
                      <p:childTnLst>
                        <p:par>
                          <p:cTn id="114" fill="hold">
                            <p:stCondLst>
                              <p:cond delay="0"/>
                            </p:stCondLst>
                            <p:childTnLst>
                              <p:par>
                                <p:cTn id="115" presetID="51" presetClass="entr" presetSubtype="0" fill="hold" grpId="0" nodeType="clickEffect">
                                  <p:stCondLst>
                                    <p:cond delay="0"/>
                                  </p:stCondLst>
                                  <p:childTnLst>
                                    <p:set>
                                      <p:cBhvr>
                                        <p:cTn id="116" dur="1" fill="hold">
                                          <p:stCondLst>
                                            <p:cond delay="0"/>
                                          </p:stCondLst>
                                        </p:cTn>
                                        <p:tgtEl>
                                          <p:spTgt spid="3">
                                            <p:txEl>
                                              <p:pRg st="9" end="9"/>
                                            </p:txEl>
                                          </p:spTgt>
                                        </p:tgtEl>
                                        <p:attrNameLst>
                                          <p:attrName>style.visibility</p:attrName>
                                        </p:attrNameLst>
                                      </p:cBhvr>
                                      <p:to>
                                        <p:strVal val="visible"/>
                                      </p:to>
                                    </p:set>
                                    <p:animEffect transition="in" filter="fade">
                                      <p:cBhvr>
                                        <p:cTn id="117" dur="385" decel="100000"/>
                                        <p:tgtEl>
                                          <p:spTgt spid="3">
                                            <p:txEl>
                                              <p:pRg st="9" end="9"/>
                                            </p:txEl>
                                          </p:spTgt>
                                        </p:tgtEl>
                                      </p:cBhvr>
                                    </p:animEffect>
                                    <p:animScale>
                                      <p:cBhvr>
                                        <p:cTn id="118" dur="385" decel="100000"/>
                                        <p:tgtEl>
                                          <p:spTgt spid="3">
                                            <p:txEl>
                                              <p:pRg st="9" end="9"/>
                                            </p:txEl>
                                          </p:spTgt>
                                        </p:tgtEl>
                                      </p:cBhvr>
                                      <p:from x="10000" y="10000"/>
                                      <p:to x="200000" y="450000"/>
                                    </p:animScale>
                                    <p:animScale>
                                      <p:cBhvr>
                                        <p:cTn id="119" dur="615" accel="100000" fill="hold">
                                          <p:stCondLst>
                                            <p:cond delay="385"/>
                                          </p:stCondLst>
                                        </p:cTn>
                                        <p:tgtEl>
                                          <p:spTgt spid="3">
                                            <p:txEl>
                                              <p:pRg st="9" end="9"/>
                                            </p:txEl>
                                          </p:spTgt>
                                        </p:tgtEl>
                                      </p:cBhvr>
                                      <p:from x="200000" y="450000"/>
                                      <p:to x="100000" y="100000"/>
                                    </p:animScale>
                                    <p:set>
                                      <p:cBhvr>
                                        <p:cTn id="120" dur="385" fill="hold"/>
                                        <p:tgtEl>
                                          <p:spTgt spid="3">
                                            <p:txEl>
                                              <p:pRg st="9" end="9"/>
                                            </p:txEl>
                                          </p:spTgt>
                                        </p:tgtEl>
                                        <p:attrNameLst>
                                          <p:attrName>ppt_x</p:attrName>
                                        </p:attrNameLst>
                                      </p:cBhvr>
                                      <p:to>
                                        <p:strVal val="(0.5)"/>
                                      </p:to>
                                    </p:set>
                                    <p:anim from="(0.5)" to="(#ppt_x)" calcmode="lin" valueType="num">
                                      <p:cBhvr>
                                        <p:cTn id="121" dur="615" accel="100000" fill="hold">
                                          <p:stCondLst>
                                            <p:cond delay="385"/>
                                          </p:stCondLst>
                                        </p:cTn>
                                        <p:tgtEl>
                                          <p:spTgt spid="3">
                                            <p:txEl>
                                              <p:pRg st="9" end="9"/>
                                            </p:txEl>
                                          </p:spTgt>
                                        </p:tgtEl>
                                        <p:attrNameLst>
                                          <p:attrName>ppt_x</p:attrName>
                                        </p:attrNameLst>
                                      </p:cBhvr>
                                    </p:anim>
                                    <p:set>
                                      <p:cBhvr>
                                        <p:cTn id="122" dur="385" fill="hold"/>
                                        <p:tgtEl>
                                          <p:spTgt spid="3">
                                            <p:txEl>
                                              <p:pRg st="9" end="9"/>
                                            </p:txEl>
                                          </p:spTgt>
                                        </p:tgtEl>
                                        <p:attrNameLst>
                                          <p:attrName>ppt_y</p:attrName>
                                        </p:attrNameLst>
                                      </p:cBhvr>
                                      <p:to>
                                        <p:strVal val="(#ppt_y+0.4)"/>
                                      </p:to>
                                    </p:set>
                                    <p:anim from="(#ppt_y+0.4)" to="(#ppt_y)" calcmode="lin" valueType="num">
                                      <p:cBhvr>
                                        <p:cTn id="123" dur="615" accel="100000" fill="hold">
                                          <p:stCondLst>
                                            <p:cond delay="385"/>
                                          </p:stCondLst>
                                        </p:cTn>
                                        <p:tgtEl>
                                          <p:spTgt spid="3">
                                            <p:txEl>
                                              <p:pRg st="9" end="9"/>
                                            </p:txEl>
                                          </p:spTgt>
                                        </p:tgtEl>
                                        <p:attrNameLst>
                                          <p:attrName>ppt_y</p:attrName>
                                        </p:attrNameLst>
                                      </p:cBhvr>
                                    </p:anim>
                                  </p:childTnLst>
                                </p:cTn>
                              </p:par>
                            </p:childTnLst>
                          </p:cTn>
                        </p:par>
                      </p:childTnLst>
                    </p:cTn>
                  </p:par>
                  <p:par>
                    <p:cTn id="124" fill="hold">
                      <p:stCondLst>
                        <p:cond delay="indefinite"/>
                      </p:stCondLst>
                      <p:childTnLst>
                        <p:par>
                          <p:cTn id="125" fill="hold">
                            <p:stCondLst>
                              <p:cond delay="0"/>
                            </p:stCondLst>
                            <p:childTnLst>
                              <p:par>
                                <p:cTn id="126" presetID="51" presetClass="entr" presetSubtype="0" fill="hold" grpId="0" nodeType="clickEffect">
                                  <p:stCondLst>
                                    <p:cond delay="0"/>
                                  </p:stCondLst>
                                  <p:childTnLst>
                                    <p:set>
                                      <p:cBhvr>
                                        <p:cTn id="127" dur="1" fill="hold">
                                          <p:stCondLst>
                                            <p:cond delay="0"/>
                                          </p:stCondLst>
                                        </p:cTn>
                                        <p:tgtEl>
                                          <p:spTgt spid="3">
                                            <p:txEl>
                                              <p:pRg st="10" end="10"/>
                                            </p:txEl>
                                          </p:spTgt>
                                        </p:tgtEl>
                                        <p:attrNameLst>
                                          <p:attrName>style.visibility</p:attrName>
                                        </p:attrNameLst>
                                      </p:cBhvr>
                                      <p:to>
                                        <p:strVal val="visible"/>
                                      </p:to>
                                    </p:set>
                                    <p:animEffect transition="in" filter="fade">
                                      <p:cBhvr>
                                        <p:cTn id="128" dur="385" decel="100000"/>
                                        <p:tgtEl>
                                          <p:spTgt spid="3">
                                            <p:txEl>
                                              <p:pRg st="10" end="10"/>
                                            </p:txEl>
                                          </p:spTgt>
                                        </p:tgtEl>
                                      </p:cBhvr>
                                    </p:animEffect>
                                    <p:animScale>
                                      <p:cBhvr>
                                        <p:cTn id="129" dur="385" decel="100000"/>
                                        <p:tgtEl>
                                          <p:spTgt spid="3">
                                            <p:txEl>
                                              <p:pRg st="10" end="10"/>
                                            </p:txEl>
                                          </p:spTgt>
                                        </p:tgtEl>
                                      </p:cBhvr>
                                      <p:from x="10000" y="10000"/>
                                      <p:to x="200000" y="450000"/>
                                    </p:animScale>
                                    <p:animScale>
                                      <p:cBhvr>
                                        <p:cTn id="130" dur="615" accel="100000" fill="hold">
                                          <p:stCondLst>
                                            <p:cond delay="385"/>
                                          </p:stCondLst>
                                        </p:cTn>
                                        <p:tgtEl>
                                          <p:spTgt spid="3">
                                            <p:txEl>
                                              <p:pRg st="10" end="10"/>
                                            </p:txEl>
                                          </p:spTgt>
                                        </p:tgtEl>
                                      </p:cBhvr>
                                      <p:from x="200000" y="450000"/>
                                      <p:to x="100000" y="100000"/>
                                    </p:animScale>
                                    <p:set>
                                      <p:cBhvr>
                                        <p:cTn id="131" dur="385" fill="hold"/>
                                        <p:tgtEl>
                                          <p:spTgt spid="3">
                                            <p:txEl>
                                              <p:pRg st="10" end="10"/>
                                            </p:txEl>
                                          </p:spTgt>
                                        </p:tgtEl>
                                        <p:attrNameLst>
                                          <p:attrName>ppt_x</p:attrName>
                                        </p:attrNameLst>
                                      </p:cBhvr>
                                      <p:to>
                                        <p:strVal val="(0.5)"/>
                                      </p:to>
                                    </p:set>
                                    <p:anim from="(0.5)" to="(#ppt_x)" calcmode="lin" valueType="num">
                                      <p:cBhvr>
                                        <p:cTn id="132" dur="615" accel="100000" fill="hold">
                                          <p:stCondLst>
                                            <p:cond delay="385"/>
                                          </p:stCondLst>
                                        </p:cTn>
                                        <p:tgtEl>
                                          <p:spTgt spid="3">
                                            <p:txEl>
                                              <p:pRg st="10" end="10"/>
                                            </p:txEl>
                                          </p:spTgt>
                                        </p:tgtEl>
                                        <p:attrNameLst>
                                          <p:attrName>ppt_x</p:attrName>
                                        </p:attrNameLst>
                                      </p:cBhvr>
                                    </p:anim>
                                    <p:set>
                                      <p:cBhvr>
                                        <p:cTn id="133" dur="385" fill="hold"/>
                                        <p:tgtEl>
                                          <p:spTgt spid="3">
                                            <p:txEl>
                                              <p:pRg st="10" end="10"/>
                                            </p:txEl>
                                          </p:spTgt>
                                        </p:tgtEl>
                                        <p:attrNameLst>
                                          <p:attrName>ppt_y</p:attrName>
                                        </p:attrNameLst>
                                      </p:cBhvr>
                                      <p:to>
                                        <p:strVal val="(#ppt_y+0.4)"/>
                                      </p:to>
                                    </p:set>
                                    <p:anim from="(#ppt_y+0.4)" to="(#ppt_y)" calcmode="lin" valueType="num">
                                      <p:cBhvr>
                                        <p:cTn id="134" dur="615" accel="100000" fill="hold">
                                          <p:stCondLst>
                                            <p:cond delay="385"/>
                                          </p:stCondLst>
                                        </p:cTn>
                                        <p:tgtEl>
                                          <p:spTgt spid="3">
                                            <p:txEl>
                                              <p:pRg st="10" end="10"/>
                                            </p:txEl>
                                          </p:spTgt>
                                        </p:tgtEl>
                                        <p:attrNameLst>
                                          <p:attrName>ppt_y</p:attrName>
                                        </p:attrNameLst>
                                      </p:cBhvr>
                                    </p:anim>
                                  </p:childTnLst>
                                </p:cTn>
                              </p:par>
                            </p:childTnLst>
                          </p:cTn>
                        </p:par>
                      </p:childTnLst>
                    </p:cTn>
                  </p:par>
                  <p:par>
                    <p:cTn id="135" fill="hold">
                      <p:stCondLst>
                        <p:cond delay="indefinite"/>
                      </p:stCondLst>
                      <p:childTnLst>
                        <p:par>
                          <p:cTn id="136" fill="hold">
                            <p:stCondLst>
                              <p:cond delay="0"/>
                            </p:stCondLst>
                            <p:childTnLst>
                              <p:par>
                                <p:cTn id="137" presetID="51" presetClass="entr" presetSubtype="0" fill="hold" grpId="0" nodeType="clickEffect">
                                  <p:stCondLst>
                                    <p:cond delay="0"/>
                                  </p:stCondLst>
                                  <p:childTnLst>
                                    <p:set>
                                      <p:cBhvr>
                                        <p:cTn id="138" dur="1" fill="hold">
                                          <p:stCondLst>
                                            <p:cond delay="0"/>
                                          </p:stCondLst>
                                        </p:cTn>
                                        <p:tgtEl>
                                          <p:spTgt spid="4">
                                            <p:bg/>
                                          </p:spTgt>
                                        </p:tgtEl>
                                        <p:attrNameLst>
                                          <p:attrName>style.visibility</p:attrName>
                                        </p:attrNameLst>
                                      </p:cBhvr>
                                      <p:to>
                                        <p:strVal val="visible"/>
                                      </p:to>
                                    </p:set>
                                    <p:animEffect transition="in" filter="fade">
                                      <p:cBhvr>
                                        <p:cTn id="139" dur="385" decel="100000"/>
                                        <p:tgtEl>
                                          <p:spTgt spid="4">
                                            <p:bg/>
                                          </p:spTgt>
                                        </p:tgtEl>
                                      </p:cBhvr>
                                    </p:animEffect>
                                    <p:animScale>
                                      <p:cBhvr>
                                        <p:cTn id="140" dur="385" decel="100000"/>
                                        <p:tgtEl>
                                          <p:spTgt spid="4">
                                            <p:bg/>
                                          </p:spTgt>
                                        </p:tgtEl>
                                      </p:cBhvr>
                                      <p:from x="10000" y="10000"/>
                                      <p:to x="200000" y="450000"/>
                                    </p:animScale>
                                    <p:animScale>
                                      <p:cBhvr>
                                        <p:cTn id="141" dur="615" accel="100000" fill="hold">
                                          <p:stCondLst>
                                            <p:cond delay="385"/>
                                          </p:stCondLst>
                                        </p:cTn>
                                        <p:tgtEl>
                                          <p:spTgt spid="4">
                                            <p:bg/>
                                          </p:spTgt>
                                        </p:tgtEl>
                                      </p:cBhvr>
                                      <p:from x="200000" y="450000"/>
                                      <p:to x="100000" y="100000"/>
                                    </p:animScale>
                                    <p:set>
                                      <p:cBhvr>
                                        <p:cTn id="142" dur="385" fill="hold"/>
                                        <p:tgtEl>
                                          <p:spTgt spid="4">
                                            <p:bg/>
                                          </p:spTgt>
                                        </p:tgtEl>
                                        <p:attrNameLst>
                                          <p:attrName>ppt_x</p:attrName>
                                        </p:attrNameLst>
                                      </p:cBhvr>
                                      <p:to>
                                        <p:strVal val="(0.5)"/>
                                      </p:to>
                                    </p:set>
                                    <p:anim from="(0.5)" to="(#ppt_x)" calcmode="lin" valueType="num">
                                      <p:cBhvr>
                                        <p:cTn id="143" dur="615" accel="100000" fill="hold">
                                          <p:stCondLst>
                                            <p:cond delay="385"/>
                                          </p:stCondLst>
                                        </p:cTn>
                                        <p:tgtEl>
                                          <p:spTgt spid="4">
                                            <p:bg/>
                                          </p:spTgt>
                                        </p:tgtEl>
                                        <p:attrNameLst>
                                          <p:attrName>ppt_x</p:attrName>
                                        </p:attrNameLst>
                                      </p:cBhvr>
                                    </p:anim>
                                    <p:set>
                                      <p:cBhvr>
                                        <p:cTn id="144" dur="385" fill="hold"/>
                                        <p:tgtEl>
                                          <p:spTgt spid="4">
                                            <p:bg/>
                                          </p:spTgt>
                                        </p:tgtEl>
                                        <p:attrNameLst>
                                          <p:attrName>ppt_y</p:attrName>
                                        </p:attrNameLst>
                                      </p:cBhvr>
                                      <p:to>
                                        <p:strVal val="(#ppt_y+0.4)"/>
                                      </p:to>
                                    </p:set>
                                    <p:anim from="(#ppt_y+0.4)" to="(#ppt_y)" calcmode="lin" valueType="num">
                                      <p:cBhvr>
                                        <p:cTn id="145" dur="615" accel="100000" fill="hold">
                                          <p:stCondLst>
                                            <p:cond delay="385"/>
                                          </p:stCondLst>
                                        </p:cTn>
                                        <p:tgtEl>
                                          <p:spTgt spid="4">
                                            <p:bg/>
                                          </p:spTgt>
                                        </p:tgtEl>
                                        <p:attrNameLst>
                                          <p:attrName>ppt_y</p:attrName>
                                        </p:attrNameLst>
                                      </p:cBhvr>
                                    </p:anim>
                                  </p:childTnLst>
                                </p:cTn>
                              </p:par>
                            </p:childTnLst>
                          </p:cTn>
                        </p:par>
                      </p:childTnLst>
                    </p:cTn>
                  </p:par>
                  <p:par>
                    <p:cTn id="146" fill="hold">
                      <p:stCondLst>
                        <p:cond delay="indefinite"/>
                      </p:stCondLst>
                      <p:childTnLst>
                        <p:par>
                          <p:cTn id="147" fill="hold">
                            <p:stCondLst>
                              <p:cond delay="0"/>
                            </p:stCondLst>
                            <p:childTnLst>
                              <p:par>
                                <p:cTn id="148" presetID="51" presetClass="entr" presetSubtype="0" fill="hold" grpId="0" nodeType="clickEffect">
                                  <p:stCondLst>
                                    <p:cond delay="0"/>
                                  </p:stCondLst>
                                  <p:childTnLst>
                                    <p:set>
                                      <p:cBhvr>
                                        <p:cTn id="149" dur="1" fill="hold">
                                          <p:stCondLst>
                                            <p:cond delay="0"/>
                                          </p:stCondLst>
                                        </p:cTn>
                                        <p:tgtEl>
                                          <p:spTgt spid="4">
                                            <p:txEl>
                                              <p:pRg st="1" end="1"/>
                                            </p:txEl>
                                          </p:spTgt>
                                        </p:tgtEl>
                                        <p:attrNameLst>
                                          <p:attrName>style.visibility</p:attrName>
                                        </p:attrNameLst>
                                      </p:cBhvr>
                                      <p:to>
                                        <p:strVal val="visible"/>
                                      </p:to>
                                    </p:set>
                                    <p:animEffect transition="in" filter="fade">
                                      <p:cBhvr>
                                        <p:cTn id="150" dur="385" decel="100000"/>
                                        <p:tgtEl>
                                          <p:spTgt spid="4">
                                            <p:txEl>
                                              <p:pRg st="1" end="1"/>
                                            </p:txEl>
                                          </p:spTgt>
                                        </p:tgtEl>
                                      </p:cBhvr>
                                    </p:animEffect>
                                    <p:animScale>
                                      <p:cBhvr>
                                        <p:cTn id="151" dur="385" decel="100000"/>
                                        <p:tgtEl>
                                          <p:spTgt spid="4">
                                            <p:txEl>
                                              <p:pRg st="1" end="1"/>
                                            </p:txEl>
                                          </p:spTgt>
                                        </p:tgtEl>
                                      </p:cBhvr>
                                      <p:from x="10000" y="10000"/>
                                      <p:to x="200000" y="450000"/>
                                    </p:animScale>
                                    <p:animScale>
                                      <p:cBhvr>
                                        <p:cTn id="152" dur="615" accel="100000" fill="hold">
                                          <p:stCondLst>
                                            <p:cond delay="385"/>
                                          </p:stCondLst>
                                        </p:cTn>
                                        <p:tgtEl>
                                          <p:spTgt spid="4">
                                            <p:txEl>
                                              <p:pRg st="1" end="1"/>
                                            </p:txEl>
                                          </p:spTgt>
                                        </p:tgtEl>
                                      </p:cBhvr>
                                      <p:from x="200000" y="450000"/>
                                      <p:to x="100000" y="100000"/>
                                    </p:animScale>
                                    <p:set>
                                      <p:cBhvr>
                                        <p:cTn id="153" dur="385" fill="hold"/>
                                        <p:tgtEl>
                                          <p:spTgt spid="4">
                                            <p:txEl>
                                              <p:pRg st="1" end="1"/>
                                            </p:txEl>
                                          </p:spTgt>
                                        </p:tgtEl>
                                        <p:attrNameLst>
                                          <p:attrName>ppt_x</p:attrName>
                                        </p:attrNameLst>
                                      </p:cBhvr>
                                      <p:to>
                                        <p:strVal val="(0.5)"/>
                                      </p:to>
                                    </p:set>
                                    <p:anim from="(0.5)" to="(#ppt_x)" calcmode="lin" valueType="num">
                                      <p:cBhvr>
                                        <p:cTn id="154" dur="615" accel="100000" fill="hold">
                                          <p:stCondLst>
                                            <p:cond delay="385"/>
                                          </p:stCondLst>
                                        </p:cTn>
                                        <p:tgtEl>
                                          <p:spTgt spid="4">
                                            <p:txEl>
                                              <p:pRg st="1" end="1"/>
                                            </p:txEl>
                                          </p:spTgt>
                                        </p:tgtEl>
                                        <p:attrNameLst>
                                          <p:attrName>ppt_x</p:attrName>
                                        </p:attrNameLst>
                                      </p:cBhvr>
                                    </p:anim>
                                    <p:set>
                                      <p:cBhvr>
                                        <p:cTn id="155" dur="385" fill="hold"/>
                                        <p:tgtEl>
                                          <p:spTgt spid="4">
                                            <p:txEl>
                                              <p:pRg st="1" end="1"/>
                                            </p:txEl>
                                          </p:spTgt>
                                        </p:tgtEl>
                                        <p:attrNameLst>
                                          <p:attrName>ppt_y</p:attrName>
                                        </p:attrNameLst>
                                      </p:cBhvr>
                                      <p:to>
                                        <p:strVal val="(#ppt_y+0.4)"/>
                                      </p:to>
                                    </p:set>
                                    <p:anim from="(#ppt_y+0.4)" to="(#ppt_y)" calcmode="lin" valueType="num">
                                      <p:cBhvr>
                                        <p:cTn id="156" dur="615" accel="100000" fill="hold">
                                          <p:stCondLst>
                                            <p:cond delay="385"/>
                                          </p:stCondLst>
                                        </p:cTn>
                                        <p:tgtEl>
                                          <p:spTgt spid="4">
                                            <p:txEl>
                                              <p:pRg st="1" end="1"/>
                                            </p:txEl>
                                          </p:spTgt>
                                        </p:tgtEl>
                                        <p:attrNameLst>
                                          <p:attrName>ppt_y</p:attrName>
                                        </p:attrNameLst>
                                      </p:cBhvr>
                                    </p:anim>
                                  </p:childTnLst>
                                </p:cTn>
                              </p:par>
                            </p:childTnLst>
                          </p:cTn>
                        </p:par>
                      </p:childTnLst>
                    </p:cTn>
                  </p:par>
                  <p:par>
                    <p:cTn id="157" fill="hold">
                      <p:stCondLst>
                        <p:cond delay="indefinite"/>
                      </p:stCondLst>
                      <p:childTnLst>
                        <p:par>
                          <p:cTn id="158" fill="hold">
                            <p:stCondLst>
                              <p:cond delay="0"/>
                            </p:stCondLst>
                            <p:childTnLst>
                              <p:par>
                                <p:cTn id="159" presetID="51" presetClass="entr" presetSubtype="0" fill="hold" grpId="0" nodeType="clickEffect">
                                  <p:stCondLst>
                                    <p:cond delay="0"/>
                                  </p:stCondLst>
                                  <p:childTnLst>
                                    <p:set>
                                      <p:cBhvr>
                                        <p:cTn id="160" dur="1" fill="hold">
                                          <p:stCondLst>
                                            <p:cond delay="0"/>
                                          </p:stCondLst>
                                        </p:cTn>
                                        <p:tgtEl>
                                          <p:spTgt spid="4">
                                            <p:txEl>
                                              <p:pRg st="2" end="2"/>
                                            </p:txEl>
                                          </p:spTgt>
                                        </p:tgtEl>
                                        <p:attrNameLst>
                                          <p:attrName>style.visibility</p:attrName>
                                        </p:attrNameLst>
                                      </p:cBhvr>
                                      <p:to>
                                        <p:strVal val="visible"/>
                                      </p:to>
                                    </p:set>
                                    <p:animEffect transition="in" filter="fade">
                                      <p:cBhvr>
                                        <p:cTn id="161" dur="385" decel="100000"/>
                                        <p:tgtEl>
                                          <p:spTgt spid="4">
                                            <p:txEl>
                                              <p:pRg st="2" end="2"/>
                                            </p:txEl>
                                          </p:spTgt>
                                        </p:tgtEl>
                                      </p:cBhvr>
                                    </p:animEffect>
                                    <p:animScale>
                                      <p:cBhvr>
                                        <p:cTn id="162" dur="385" decel="100000"/>
                                        <p:tgtEl>
                                          <p:spTgt spid="4">
                                            <p:txEl>
                                              <p:pRg st="2" end="2"/>
                                            </p:txEl>
                                          </p:spTgt>
                                        </p:tgtEl>
                                      </p:cBhvr>
                                      <p:from x="10000" y="10000"/>
                                      <p:to x="200000" y="450000"/>
                                    </p:animScale>
                                    <p:animScale>
                                      <p:cBhvr>
                                        <p:cTn id="163" dur="615" accel="100000" fill="hold">
                                          <p:stCondLst>
                                            <p:cond delay="385"/>
                                          </p:stCondLst>
                                        </p:cTn>
                                        <p:tgtEl>
                                          <p:spTgt spid="4">
                                            <p:txEl>
                                              <p:pRg st="2" end="2"/>
                                            </p:txEl>
                                          </p:spTgt>
                                        </p:tgtEl>
                                      </p:cBhvr>
                                      <p:from x="200000" y="450000"/>
                                      <p:to x="100000" y="100000"/>
                                    </p:animScale>
                                    <p:set>
                                      <p:cBhvr>
                                        <p:cTn id="164" dur="385" fill="hold"/>
                                        <p:tgtEl>
                                          <p:spTgt spid="4">
                                            <p:txEl>
                                              <p:pRg st="2" end="2"/>
                                            </p:txEl>
                                          </p:spTgt>
                                        </p:tgtEl>
                                        <p:attrNameLst>
                                          <p:attrName>ppt_x</p:attrName>
                                        </p:attrNameLst>
                                      </p:cBhvr>
                                      <p:to>
                                        <p:strVal val="(0.5)"/>
                                      </p:to>
                                    </p:set>
                                    <p:anim from="(0.5)" to="(#ppt_x)" calcmode="lin" valueType="num">
                                      <p:cBhvr>
                                        <p:cTn id="165" dur="615" accel="100000" fill="hold">
                                          <p:stCondLst>
                                            <p:cond delay="385"/>
                                          </p:stCondLst>
                                        </p:cTn>
                                        <p:tgtEl>
                                          <p:spTgt spid="4">
                                            <p:txEl>
                                              <p:pRg st="2" end="2"/>
                                            </p:txEl>
                                          </p:spTgt>
                                        </p:tgtEl>
                                        <p:attrNameLst>
                                          <p:attrName>ppt_x</p:attrName>
                                        </p:attrNameLst>
                                      </p:cBhvr>
                                    </p:anim>
                                    <p:set>
                                      <p:cBhvr>
                                        <p:cTn id="166" dur="385" fill="hold"/>
                                        <p:tgtEl>
                                          <p:spTgt spid="4">
                                            <p:txEl>
                                              <p:pRg st="2" end="2"/>
                                            </p:txEl>
                                          </p:spTgt>
                                        </p:tgtEl>
                                        <p:attrNameLst>
                                          <p:attrName>ppt_y</p:attrName>
                                        </p:attrNameLst>
                                      </p:cBhvr>
                                      <p:to>
                                        <p:strVal val="(#ppt_y+0.4)"/>
                                      </p:to>
                                    </p:set>
                                    <p:anim from="(#ppt_y+0.4)" to="(#ppt_y)" calcmode="lin" valueType="num">
                                      <p:cBhvr>
                                        <p:cTn id="167" dur="615" accel="100000" fill="hold">
                                          <p:stCondLst>
                                            <p:cond delay="385"/>
                                          </p:stCondLst>
                                        </p:cTn>
                                        <p:tgtEl>
                                          <p:spTgt spid="4">
                                            <p:txEl>
                                              <p:pRg st="2" end="2"/>
                                            </p:txEl>
                                          </p:spTgt>
                                        </p:tgtEl>
                                        <p:attrNameLst>
                                          <p:attrName>ppt_y</p:attrName>
                                        </p:attrNameLst>
                                      </p:cBhvr>
                                    </p:anim>
                                  </p:childTnLst>
                                </p:cTn>
                              </p:par>
                            </p:childTnLst>
                          </p:cTn>
                        </p:par>
                      </p:childTnLst>
                    </p:cTn>
                  </p:par>
                  <p:par>
                    <p:cTn id="168" fill="hold">
                      <p:stCondLst>
                        <p:cond delay="indefinite"/>
                      </p:stCondLst>
                      <p:childTnLst>
                        <p:par>
                          <p:cTn id="169" fill="hold">
                            <p:stCondLst>
                              <p:cond delay="0"/>
                            </p:stCondLst>
                            <p:childTnLst>
                              <p:par>
                                <p:cTn id="170" presetID="51" presetClass="entr" presetSubtype="0" fill="hold" grpId="0" nodeType="clickEffect">
                                  <p:stCondLst>
                                    <p:cond delay="0"/>
                                  </p:stCondLst>
                                  <p:childTnLst>
                                    <p:set>
                                      <p:cBhvr>
                                        <p:cTn id="171" dur="1" fill="hold">
                                          <p:stCondLst>
                                            <p:cond delay="0"/>
                                          </p:stCondLst>
                                        </p:cTn>
                                        <p:tgtEl>
                                          <p:spTgt spid="4">
                                            <p:txEl>
                                              <p:pRg st="3" end="3"/>
                                            </p:txEl>
                                          </p:spTgt>
                                        </p:tgtEl>
                                        <p:attrNameLst>
                                          <p:attrName>style.visibility</p:attrName>
                                        </p:attrNameLst>
                                      </p:cBhvr>
                                      <p:to>
                                        <p:strVal val="visible"/>
                                      </p:to>
                                    </p:set>
                                    <p:animEffect transition="in" filter="fade">
                                      <p:cBhvr>
                                        <p:cTn id="172" dur="385" decel="100000"/>
                                        <p:tgtEl>
                                          <p:spTgt spid="4">
                                            <p:txEl>
                                              <p:pRg st="3" end="3"/>
                                            </p:txEl>
                                          </p:spTgt>
                                        </p:tgtEl>
                                      </p:cBhvr>
                                    </p:animEffect>
                                    <p:animScale>
                                      <p:cBhvr>
                                        <p:cTn id="173" dur="385" decel="100000"/>
                                        <p:tgtEl>
                                          <p:spTgt spid="4">
                                            <p:txEl>
                                              <p:pRg st="3" end="3"/>
                                            </p:txEl>
                                          </p:spTgt>
                                        </p:tgtEl>
                                      </p:cBhvr>
                                      <p:from x="10000" y="10000"/>
                                      <p:to x="200000" y="450000"/>
                                    </p:animScale>
                                    <p:animScale>
                                      <p:cBhvr>
                                        <p:cTn id="174" dur="615" accel="100000" fill="hold">
                                          <p:stCondLst>
                                            <p:cond delay="385"/>
                                          </p:stCondLst>
                                        </p:cTn>
                                        <p:tgtEl>
                                          <p:spTgt spid="4">
                                            <p:txEl>
                                              <p:pRg st="3" end="3"/>
                                            </p:txEl>
                                          </p:spTgt>
                                        </p:tgtEl>
                                      </p:cBhvr>
                                      <p:from x="200000" y="450000"/>
                                      <p:to x="100000" y="100000"/>
                                    </p:animScale>
                                    <p:set>
                                      <p:cBhvr>
                                        <p:cTn id="175" dur="385" fill="hold"/>
                                        <p:tgtEl>
                                          <p:spTgt spid="4">
                                            <p:txEl>
                                              <p:pRg st="3" end="3"/>
                                            </p:txEl>
                                          </p:spTgt>
                                        </p:tgtEl>
                                        <p:attrNameLst>
                                          <p:attrName>ppt_x</p:attrName>
                                        </p:attrNameLst>
                                      </p:cBhvr>
                                      <p:to>
                                        <p:strVal val="(0.5)"/>
                                      </p:to>
                                    </p:set>
                                    <p:anim from="(0.5)" to="(#ppt_x)" calcmode="lin" valueType="num">
                                      <p:cBhvr>
                                        <p:cTn id="176" dur="615" accel="100000" fill="hold">
                                          <p:stCondLst>
                                            <p:cond delay="385"/>
                                          </p:stCondLst>
                                        </p:cTn>
                                        <p:tgtEl>
                                          <p:spTgt spid="4">
                                            <p:txEl>
                                              <p:pRg st="3" end="3"/>
                                            </p:txEl>
                                          </p:spTgt>
                                        </p:tgtEl>
                                        <p:attrNameLst>
                                          <p:attrName>ppt_x</p:attrName>
                                        </p:attrNameLst>
                                      </p:cBhvr>
                                    </p:anim>
                                    <p:set>
                                      <p:cBhvr>
                                        <p:cTn id="177" dur="385" fill="hold"/>
                                        <p:tgtEl>
                                          <p:spTgt spid="4">
                                            <p:txEl>
                                              <p:pRg st="3" end="3"/>
                                            </p:txEl>
                                          </p:spTgt>
                                        </p:tgtEl>
                                        <p:attrNameLst>
                                          <p:attrName>ppt_y</p:attrName>
                                        </p:attrNameLst>
                                      </p:cBhvr>
                                      <p:to>
                                        <p:strVal val="(#ppt_y+0.4)"/>
                                      </p:to>
                                    </p:set>
                                    <p:anim from="(#ppt_y+0.4)" to="(#ppt_y)" calcmode="lin" valueType="num">
                                      <p:cBhvr>
                                        <p:cTn id="178" dur="615" accel="100000" fill="hold">
                                          <p:stCondLst>
                                            <p:cond delay="385"/>
                                          </p:stCondLst>
                                        </p:cTn>
                                        <p:tgtEl>
                                          <p:spTgt spid="4">
                                            <p:txEl>
                                              <p:pRg st="3" end="3"/>
                                            </p:txEl>
                                          </p:spTgt>
                                        </p:tgtEl>
                                        <p:attrNameLst>
                                          <p:attrName>ppt_y</p:attrName>
                                        </p:attrNameLst>
                                      </p:cBhvr>
                                    </p:anim>
                                  </p:childTnLst>
                                </p:cTn>
                              </p:par>
                            </p:childTnLst>
                          </p:cTn>
                        </p:par>
                      </p:childTnLst>
                    </p:cTn>
                  </p:par>
                  <p:par>
                    <p:cTn id="179" fill="hold">
                      <p:stCondLst>
                        <p:cond delay="indefinite"/>
                      </p:stCondLst>
                      <p:childTnLst>
                        <p:par>
                          <p:cTn id="180" fill="hold">
                            <p:stCondLst>
                              <p:cond delay="0"/>
                            </p:stCondLst>
                            <p:childTnLst>
                              <p:par>
                                <p:cTn id="181" presetID="51" presetClass="entr" presetSubtype="0" fill="hold" grpId="0" nodeType="clickEffect">
                                  <p:stCondLst>
                                    <p:cond delay="0"/>
                                  </p:stCondLst>
                                  <p:childTnLst>
                                    <p:set>
                                      <p:cBhvr>
                                        <p:cTn id="182" dur="1" fill="hold">
                                          <p:stCondLst>
                                            <p:cond delay="0"/>
                                          </p:stCondLst>
                                        </p:cTn>
                                        <p:tgtEl>
                                          <p:spTgt spid="4">
                                            <p:txEl>
                                              <p:pRg st="4" end="4"/>
                                            </p:txEl>
                                          </p:spTgt>
                                        </p:tgtEl>
                                        <p:attrNameLst>
                                          <p:attrName>style.visibility</p:attrName>
                                        </p:attrNameLst>
                                      </p:cBhvr>
                                      <p:to>
                                        <p:strVal val="visible"/>
                                      </p:to>
                                    </p:set>
                                    <p:animEffect transition="in" filter="fade">
                                      <p:cBhvr>
                                        <p:cTn id="183" dur="385" decel="100000"/>
                                        <p:tgtEl>
                                          <p:spTgt spid="4">
                                            <p:txEl>
                                              <p:pRg st="4" end="4"/>
                                            </p:txEl>
                                          </p:spTgt>
                                        </p:tgtEl>
                                      </p:cBhvr>
                                    </p:animEffect>
                                    <p:animScale>
                                      <p:cBhvr>
                                        <p:cTn id="184" dur="385" decel="100000"/>
                                        <p:tgtEl>
                                          <p:spTgt spid="4">
                                            <p:txEl>
                                              <p:pRg st="4" end="4"/>
                                            </p:txEl>
                                          </p:spTgt>
                                        </p:tgtEl>
                                      </p:cBhvr>
                                      <p:from x="10000" y="10000"/>
                                      <p:to x="200000" y="450000"/>
                                    </p:animScale>
                                    <p:animScale>
                                      <p:cBhvr>
                                        <p:cTn id="185" dur="615" accel="100000" fill="hold">
                                          <p:stCondLst>
                                            <p:cond delay="385"/>
                                          </p:stCondLst>
                                        </p:cTn>
                                        <p:tgtEl>
                                          <p:spTgt spid="4">
                                            <p:txEl>
                                              <p:pRg st="4" end="4"/>
                                            </p:txEl>
                                          </p:spTgt>
                                        </p:tgtEl>
                                      </p:cBhvr>
                                      <p:from x="200000" y="450000"/>
                                      <p:to x="100000" y="100000"/>
                                    </p:animScale>
                                    <p:set>
                                      <p:cBhvr>
                                        <p:cTn id="186" dur="385" fill="hold"/>
                                        <p:tgtEl>
                                          <p:spTgt spid="4">
                                            <p:txEl>
                                              <p:pRg st="4" end="4"/>
                                            </p:txEl>
                                          </p:spTgt>
                                        </p:tgtEl>
                                        <p:attrNameLst>
                                          <p:attrName>ppt_x</p:attrName>
                                        </p:attrNameLst>
                                      </p:cBhvr>
                                      <p:to>
                                        <p:strVal val="(0.5)"/>
                                      </p:to>
                                    </p:set>
                                    <p:anim from="(0.5)" to="(#ppt_x)" calcmode="lin" valueType="num">
                                      <p:cBhvr>
                                        <p:cTn id="187" dur="615" accel="100000" fill="hold">
                                          <p:stCondLst>
                                            <p:cond delay="385"/>
                                          </p:stCondLst>
                                        </p:cTn>
                                        <p:tgtEl>
                                          <p:spTgt spid="4">
                                            <p:txEl>
                                              <p:pRg st="4" end="4"/>
                                            </p:txEl>
                                          </p:spTgt>
                                        </p:tgtEl>
                                        <p:attrNameLst>
                                          <p:attrName>ppt_x</p:attrName>
                                        </p:attrNameLst>
                                      </p:cBhvr>
                                    </p:anim>
                                    <p:set>
                                      <p:cBhvr>
                                        <p:cTn id="188" dur="385" fill="hold"/>
                                        <p:tgtEl>
                                          <p:spTgt spid="4">
                                            <p:txEl>
                                              <p:pRg st="4" end="4"/>
                                            </p:txEl>
                                          </p:spTgt>
                                        </p:tgtEl>
                                        <p:attrNameLst>
                                          <p:attrName>ppt_y</p:attrName>
                                        </p:attrNameLst>
                                      </p:cBhvr>
                                      <p:to>
                                        <p:strVal val="(#ppt_y+0.4)"/>
                                      </p:to>
                                    </p:set>
                                    <p:anim from="(#ppt_y+0.4)" to="(#ppt_y)" calcmode="lin" valueType="num">
                                      <p:cBhvr>
                                        <p:cTn id="189" dur="615" accel="100000" fill="hold">
                                          <p:stCondLst>
                                            <p:cond delay="385"/>
                                          </p:stCondLst>
                                        </p:cTn>
                                        <p:tgtEl>
                                          <p:spTgt spid="4">
                                            <p:txEl>
                                              <p:pRg st="4" end="4"/>
                                            </p:txEl>
                                          </p:spTgt>
                                        </p:tgtEl>
                                        <p:attrNameLst>
                                          <p:attrName>ppt_y</p:attrName>
                                        </p:attrNameLst>
                                      </p:cBhvr>
                                    </p:anim>
                                  </p:childTnLst>
                                </p:cTn>
                              </p:par>
                            </p:childTnLst>
                          </p:cTn>
                        </p:par>
                      </p:childTnLst>
                    </p:cTn>
                  </p:par>
                  <p:par>
                    <p:cTn id="190" fill="hold">
                      <p:stCondLst>
                        <p:cond delay="indefinite"/>
                      </p:stCondLst>
                      <p:childTnLst>
                        <p:par>
                          <p:cTn id="191" fill="hold">
                            <p:stCondLst>
                              <p:cond delay="0"/>
                            </p:stCondLst>
                            <p:childTnLst>
                              <p:par>
                                <p:cTn id="192" presetID="51" presetClass="entr" presetSubtype="0" fill="hold" grpId="0" nodeType="clickEffect">
                                  <p:stCondLst>
                                    <p:cond delay="0"/>
                                  </p:stCondLst>
                                  <p:childTnLst>
                                    <p:set>
                                      <p:cBhvr>
                                        <p:cTn id="193" dur="1" fill="hold">
                                          <p:stCondLst>
                                            <p:cond delay="0"/>
                                          </p:stCondLst>
                                        </p:cTn>
                                        <p:tgtEl>
                                          <p:spTgt spid="4">
                                            <p:txEl>
                                              <p:pRg st="5" end="5"/>
                                            </p:txEl>
                                          </p:spTgt>
                                        </p:tgtEl>
                                        <p:attrNameLst>
                                          <p:attrName>style.visibility</p:attrName>
                                        </p:attrNameLst>
                                      </p:cBhvr>
                                      <p:to>
                                        <p:strVal val="visible"/>
                                      </p:to>
                                    </p:set>
                                    <p:animEffect transition="in" filter="fade">
                                      <p:cBhvr>
                                        <p:cTn id="194" dur="385" decel="100000"/>
                                        <p:tgtEl>
                                          <p:spTgt spid="4">
                                            <p:txEl>
                                              <p:pRg st="5" end="5"/>
                                            </p:txEl>
                                          </p:spTgt>
                                        </p:tgtEl>
                                      </p:cBhvr>
                                    </p:animEffect>
                                    <p:animScale>
                                      <p:cBhvr>
                                        <p:cTn id="195" dur="385" decel="100000"/>
                                        <p:tgtEl>
                                          <p:spTgt spid="4">
                                            <p:txEl>
                                              <p:pRg st="5" end="5"/>
                                            </p:txEl>
                                          </p:spTgt>
                                        </p:tgtEl>
                                      </p:cBhvr>
                                      <p:from x="10000" y="10000"/>
                                      <p:to x="200000" y="450000"/>
                                    </p:animScale>
                                    <p:animScale>
                                      <p:cBhvr>
                                        <p:cTn id="196" dur="615" accel="100000" fill="hold">
                                          <p:stCondLst>
                                            <p:cond delay="385"/>
                                          </p:stCondLst>
                                        </p:cTn>
                                        <p:tgtEl>
                                          <p:spTgt spid="4">
                                            <p:txEl>
                                              <p:pRg st="5" end="5"/>
                                            </p:txEl>
                                          </p:spTgt>
                                        </p:tgtEl>
                                      </p:cBhvr>
                                      <p:from x="200000" y="450000"/>
                                      <p:to x="100000" y="100000"/>
                                    </p:animScale>
                                    <p:set>
                                      <p:cBhvr>
                                        <p:cTn id="197" dur="385" fill="hold"/>
                                        <p:tgtEl>
                                          <p:spTgt spid="4">
                                            <p:txEl>
                                              <p:pRg st="5" end="5"/>
                                            </p:txEl>
                                          </p:spTgt>
                                        </p:tgtEl>
                                        <p:attrNameLst>
                                          <p:attrName>ppt_x</p:attrName>
                                        </p:attrNameLst>
                                      </p:cBhvr>
                                      <p:to>
                                        <p:strVal val="(0.5)"/>
                                      </p:to>
                                    </p:set>
                                    <p:anim from="(0.5)" to="(#ppt_x)" calcmode="lin" valueType="num">
                                      <p:cBhvr>
                                        <p:cTn id="198" dur="615" accel="100000" fill="hold">
                                          <p:stCondLst>
                                            <p:cond delay="385"/>
                                          </p:stCondLst>
                                        </p:cTn>
                                        <p:tgtEl>
                                          <p:spTgt spid="4">
                                            <p:txEl>
                                              <p:pRg st="5" end="5"/>
                                            </p:txEl>
                                          </p:spTgt>
                                        </p:tgtEl>
                                        <p:attrNameLst>
                                          <p:attrName>ppt_x</p:attrName>
                                        </p:attrNameLst>
                                      </p:cBhvr>
                                    </p:anim>
                                    <p:set>
                                      <p:cBhvr>
                                        <p:cTn id="199" dur="385" fill="hold"/>
                                        <p:tgtEl>
                                          <p:spTgt spid="4">
                                            <p:txEl>
                                              <p:pRg st="5" end="5"/>
                                            </p:txEl>
                                          </p:spTgt>
                                        </p:tgtEl>
                                        <p:attrNameLst>
                                          <p:attrName>ppt_y</p:attrName>
                                        </p:attrNameLst>
                                      </p:cBhvr>
                                      <p:to>
                                        <p:strVal val="(#ppt_y+0.4)"/>
                                      </p:to>
                                    </p:set>
                                    <p:anim from="(#ppt_y+0.4)" to="(#ppt_y)" calcmode="lin" valueType="num">
                                      <p:cBhvr>
                                        <p:cTn id="200" dur="615" accel="100000" fill="hold">
                                          <p:stCondLst>
                                            <p:cond delay="385"/>
                                          </p:stCondLst>
                                        </p:cTn>
                                        <p:tgtEl>
                                          <p:spTgt spid="4">
                                            <p:txEl>
                                              <p:pRg st="5" end="5"/>
                                            </p:txEl>
                                          </p:spTgt>
                                        </p:tgtEl>
                                        <p:attrNameLst>
                                          <p:attrName>ppt_y</p:attrName>
                                        </p:attrNameLst>
                                      </p:cBhvr>
                                    </p:anim>
                                  </p:childTnLst>
                                </p:cTn>
                              </p:par>
                            </p:childTnLst>
                          </p:cTn>
                        </p:par>
                      </p:childTnLst>
                    </p:cTn>
                  </p:par>
                  <p:par>
                    <p:cTn id="201" fill="hold">
                      <p:stCondLst>
                        <p:cond delay="indefinite"/>
                      </p:stCondLst>
                      <p:childTnLst>
                        <p:par>
                          <p:cTn id="202" fill="hold">
                            <p:stCondLst>
                              <p:cond delay="0"/>
                            </p:stCondLst>
                            <p:childTnLst>
                              <p:par>
                                <p:cTn id="203" presetID="51" presetClass="entr" presetSubtype="0" fill="hold" grpId="0" nodeType="clickEffect">
                                  <p:stCondLst>
                                    <p:cond delay="0"/>
                                  </p:stCondLst>
                                  <p:childTnLst>
                                    <p:set>
                                      <p:cBhvr>
                                        <p:cTn id="204" dur="1" fill="hold">
                                          <p:stCondLst>
                                            <p:cond delay="0"/>
                                          </p:stCondLst>
                                        </p:cTn>
                                        <p:tgtEl>
                                          <p:spTgt spid="4">
                                            <p:txEl>
                                              <p:pRg st="6" end="6"/>
                                            </p:txEl>
                                          </p:spTgt>
                                        </p:tgtEl>
                                        <p:attrNameLst>
                                          <p:attrName>style.visibility</p:attrName>
                                        </p:attrNameLst>
                                      </p:cBhvr>
                                      <p:to>
                                        <p:strVal val="visible"/>
                                      </p:to>
                                    </p:set>
                                    <p:animEffect transition="in" filter="fade">
                                      <p:cBhvr>
                                        <p:cTn id="205" dur="385" decel="100000"/>
                                        <p:tgtEl>
                                          <p:spTgt spid="4">
                                            <p:txEl>
                                              <p:pRg st="6" end="6"/>
                                            </p:txEl>
                                          </p:spTgt>
                                        </p:tgtEl>
                                      </p:cBhvr>
                                    </p:animEffect>
                                    <p:animScale>
                                      <p:cBhvr>
                                        <p:cTn id="206" dur="385" decel="100000"/>
                                        <p:tgtEl>
                                          <p:spTgt spid="4">
                                            <p:txEl>
                                              <p:pRg st="6" end="6"/>
                                            </p:txEl>
                                          </p:spTgt>
                                        </p:tgtEl>
                                      </p:cBhvr>
                                      <p:from x="10000" y="10000"/>
                                      <p:to x="200000" y="450000"/>
                                    </p:animScale>
                                    <p:animScale>
                                      <p:cBhvr>
                                        <p:cTn id="207" dur="615" accel="100000" fill="hold">
                                          <p:stCondLst>
                                            <p:cond delay="385"/>
                                          </p:stCondLst>
                                        </p:cTn>
                                        <p:tgtEl>
                                          <p:spTgt spid="4">
                                            <p:txEl>
                                              <p:pRg st="6" end="6"/>
                                            </p:txEl>
                                          </p:spTgt>
                                        </p:tgtEl>
                                      </p:cBhvr>
                                      <p:from x="200000" y="450000"/>
                                      <p:to x="100000" y="100000"/>
                                    </p:animScale>
                                    <p:set>
                                      <p:cBhvr>
                                        <p:cTn id="208" dur="385" fill="hold"/>
                                        <p:tgtEl>
                                          <p:spTgt spid="4">
                                            <p:txEl>
                                              <p:pRg st="6" end="6"/>
                                            </p:txEl>
                                          </p:spTgt>
                                        </p:tgtEl>
                                        <p:attrNameLst>
                                          <p:attrName>ppt_x</p:attrName>
                                        </p:attrNameLst>
                                      </p:cBhvr>
                                      <p:to>
                                        <p:strVal val="(0.5)"/>
                                      </p:to>
                                    </p:set>
                                    <p:anim from="(0.5)" to="(#ppt_x)" calcmode="lin" valueType="num">
                                      <p:cBhvr>
                                        <p:cTn id="209" dur="615" accel="100000" fill="hold">
                                          <p:stCondLst>
                                            <p:cond delay="385"/>
                                          </p:stCondLst>
                                        </p:cTn>
                                        <p:tgtEl>
                                          <p:spTgt spid="4">
                                            <p:txEl>
                                              <p:pRg st="6" end="6"/>
                                            </p:txEl>
                                          </p:spTgt>
                                        </p:tgtEl>
                                        <p:attrNameLst>
                                          <p:attrName>ppt_x</p:attrName>
                                        </p:attrNameLst>
                                      </p:cBhvr>
                                    </p:anim>
                                    <p:set>
                                      <p:cBhvr>
                                        <p:cTn id="210" dur="385" fill="hold"/>
                                        <p:tgtEl>
                                          <p:spTgt spid="4">
                                            <p:txEl>
                                              <p:pRg st="6" end="6"/>
                                            </p:txEl>
                                          </p:spTgt>
                                        </p:tgtEl>
                                        <p:attrNameLst>
                                          <p:attrName>ppt_y</p:attrName>
                                        </p:attrNameLst>
                                      </p:cBhvr>
                                      <p:to>
                                        <p:strVal val="(#ppt_y+0.4)"/>
                                      </p:to>
                                    </p:set>
                                    <p:anim from="(#ppt_y+0.4)" to="(#ppt_y)" calcmode="lin" valueType="num">
                                      <p:cBhvr>
                                        <p:cTn id="211" dur="615" accel="100000" fill="hold">
                                          <p:stCondLst>
                                            <p:cond delay="385"/>
                                          </p:stCondLst>
                                        </p:cTn>
                                        <p:tgtEl>
                                          <p:spTgt spid="4">
                                            <p:txEl>
                                              <p:pRg st="6" end="6"/>
                                            </p:txEl>
                                          </p:spTgt>
                                        </p:tgtEl>
                                        <p:attrNameLst>
                                          <p:attrName>ppt_y</p:attrName>
                                        </p:attrNameLst>
                                      </p:cBhvr>
                                    </p:anim>
                                  </p:childTnLst>
                                </p:cTn>
                              </p:par>
                            </p:childTnLst>
                          </p:cTn>
                        </p:par>
                      </p:childTnLst>
                    </p:cTn>
                  </p:par>
                  <p:par>
                    <p:cTn id="212" fill="hold">
                      <p:stCondLst>
                        <p:cond delay="indefinite"/>
                      </p:stCondLst>
                      <p:childTnLst>
                        <p:par>
                          <p:cTn id="213" fill="hold">
                            <p:stCondLst>
                              <p:cond delay="0"/>
                            </p:stCondLst>
                            <p:childTnLst>
                              <p:par>
                                <p:cTn id="214" presetID="51" presetClass="entr" presetSubtype="0" fill="hold" grpId="0" nodeType="clickEffect">
                                  <p:stCondLst>
                                    <p:cond delay="0"/>
                                  </p:stCondLst>
                                  <p:childTnLst>
                                    <p:set>
                                      <p:cBhvr>
                                        <p:cTn id="215" dur="1" fill="hold">
                                          <p:stCondLst>
                                            <p:cond delay="0"/>
                                          </p:stCondLst>
                                        </p:cTn>
                                        <p:tgtEl>
                                          <p:spTgt spid="4">
                                            <p:txEl>
                                              <p:pRg st="7" end="7"/>
                                            </p:txEl>
                                          </p:spTgt>
                                        </p:tgtEl>
                                        <p:attrNameLst>
                                          <p:attrName>style.visibility</p:attrName>
                                        </p:attrNameLst>
                                      </p:cBhvr>
                                      <p:to>
                                        <p:strVal val="visible"/>
                                      </p:to>
                                    </p:set>
                                    <p:animEffect transition="in" filter="fade">
                                      <p:cBhvr>
                                        <p:cTn id="216" dur="385" decel="100000"/>
                                        <p:tgtEl>
                                          <p:spTgt spid="4">
                                            <p:txEl>
                                              <p:pRg st="7" end="7"/>
                                            </p:txEl>
                                          </p:spTgt>
                                        </p:tgtEl>
                                      </p:cBhvr>
                                    </p:animEffect>
                                    <p:animScale>
                                      <p:cBhvr>
                                        <p:cTn id="217" dur="385" decel="100000"/>
                                        <p:tgtEl>
                                          <p:spTgt spid="4">
                                            <p:txEl>
                                              <p:pRg st="7" end="7"/>
                                            </p:txEl>
                                          </p:spTgt>
                                        </p:tgtEl>
                                      </p:cBhvr>
                                      <p:from x="10000" y="10000"/>
                                      <p:to x="200000" y="450000"/>
                                    </p:animScale>
                                    <p:animScale>
                                      <p:cBhvr>
                                        <p:cTn id="218" dur="615" accel="100000" fill="hold">
                                          <p:stCondLst>
                                            <p:cond delay="385"/>
                                          </p:stCondLst>
                                        </p:cTn>
                                        <p:tgtEl>
                                          <p:spTgt spid="4">
                                            <p:txEl>
                                              <p:pRg st="7" end="7"/>
                                            </p:txEl>
                                          </p:spTgt>
                                        </p:tgtEl>
                                      </p:cBhvr>
                                      <p:from x="200000" y="450000"/>
                                      <p:to x="100000" y="100000"/>
                                    </p:animScale>
                                    <p:set>
                                      <p:cBhvr>
                                        <p:cTn id="219" dur="385" fill="hold"/>
                                        <p:tgtEl>
                                          <p:spTgt spid="4">
                                            <p:txEl>
                                              <p:pRg st="7" end="7"/>
                                            </p:txEl>
                                          </p:spTgt>
                                        </p:tgtEl>
                                        <p:attrNameLst>
                                          <p:attrName>ppt_x</p:attrName>
                                        </p:attrNameLst>
                                      </p:cBhvr>
                                      <p:to>
                                        <p:strVal val="(0.5)"/>
                                      </p:to>
                                    </p:set>
                                    <p:anim from="(0.5)" to="(#ppt_x)" calcmode="lin" valueType="num">
                                      <p:cBhvr>
                                        <p:cTn id="220" dur="615" accel="100000" fill="hold">
                                          <p:stCondLst>
                                            <p:cond delay="385"/>
                                          </p:stCondLst>
                                        </p:cTn>
                                        <p:tgtEl>
                                          <p:spTgt spid="4">
                                            <p:txEl>
                                              <p:pRg st="7" end="7"/>
                                            </p:txEl>
                                          </p:spTgt>
                                        </p:tgtEl>
                                        <p:attrNameLst>
                                          <p:attrName>ppt_x</p:attrName>
                                        </p:attrNameLst>
                                      </p:cBhvr>
                                    </p:anim>
                                    <p:set>
                                      <p:cBhvr>
                                        <p:cTn id="221" dur="385" fill="hold"/>
                                        <p:tgtEl>
                                          <p:spTgt spid="4">
                                            <p:txEl>
                                              <p:pRg st="7" end="7"/>
                                            </p:txEl>
                                          </p:spTgt>
                                        </p:tgtEl>
                                        <p:attrNameLst>
                                          <p:attrName>ppt_y</p:attrName>
                                        </p:attrNameLst>
                                      </p:cBhvr>
                                      <p:to>
                                        <p:strVal val="(#ppt_y+0.4)"/>
                                      </p:to>
                                    </p:set>
                                    <p:anim from="(#ppt_y+0.4)" to="(#ppt_y)" calcmode="lin" valueType="num">
                                      <p:cBhvr>
                                        <p:cTn id="222" dur="615" accel="100000" fill="hold">
                                          <p:stCondLst>
                                            <p:cond delay="385"/>
                                          </p:stCondLst>
                                        </p:cTn>
                                        <p:tgtEl>
                                          <p:spTgt spid="4">
                                            <p:txEl>
                                              <p:pRg st="7" end="7"/>
                                            </p:txEl>
                                          </p:spTgt>
                                        </p:tgtEl>
                                        <p:attrNameLst>
                                          <p:attrName>ppt_y</p:attrName>
                                        </p:attrNameLst>
                                      </p:cBhvr>
                                    </p:anim>
                                  </p:childTnLst>
                                </p:cTn>
                              </p:par>
                            </p:childTnLst>
                          </p:cTn>
                        </p:par>
                      </p:childTnLst>
                    </p:cTn>
                  </p:par>
                  <p:par>
                    <p:cTn id="223" fill="hold">
                      <p:stCondLst>
                        <p:cond delay="indefinite"/>
                      </p:stCondLst>
                      <p:childTnLst>
                        <p:par>
                          <p:cTn id="224" fill="hold">
                            <p:stCondLst>
                              <p:cond delay="0"/>
                            </p:stCondLst>
                            <p:childTnLst>
                              <p:par>
                                <p:cTn id="225" presetID="51" presetClass="entr" presetSubtype="0" fill="hold" grpId="0" nodeType="clickEffect">
                                  <p:stCondLst>
                                    <p:cond delay="0"/>
                                  </p:stCondLst>
                                  <p:childTnLst>
                                    <p:set>
                                      <p:cBhvr>
                                        <p:cTn id="226" dur="1" fill="hold">
                                          <p:stCondLst>
                                            <p:cond delay="0"/>
                                          </p:stCondLst>
                                        </p:cTn>
                                        <p:tgtEl>
                                          <p:spTgt spid="4">
                                            <p:txEl>
                                              <p:pRg st="8" end="8"/>
                                            </p:txEl>
                                          </p:spTgt>
                                        </p:tgtEl>
                                        <p:attrNameLst>
                                          <p:attrName>style.visibility</p:attrName>
                                        </p:attrNameLst>
                                      </p:cBhvr>
                                      <p:to>
                                        <p:strVal val="visible"/>
                                      </p:to>
                                    </p:set>
                                    <p:animEffect transition="in" filter="fade">
                                      <p:cBhvr>
                                        <p:cTn id="227" dur="385" decel="100000"/>
                                        <p:tgtEl>
                                          <p:spTgt spid="4">
                                            <p:txEl>
                                              <p:pRg st="8" end="8"/>
                                            </p:txEl>
                                          </p:spTgt>
                                        </p:tgtEl>
                                      </p:cBhvr>
                                    </p:animEffect>
                                    <p:animScale>
                                      <p:cBhvr>
                                        <p:cTn id="228" dur="385" decel="100000"/>
                                        <p:tgtEl>
                                          <p:spTgt spid="4">
                                            <p:txEl>
                                              <p:pRg st="8" end="8"/>
                                            </p:txEl>
                                          </p:spTgt>
                                        </p:tgtEl>
                                      </p:cBhvr>
                                      <p:from x="10000" y="10000"/>
                                      <p:to x="200000" y="450000"/>
                                    </p:animScale>
                                    <p:animScale>
                                      <p:cBhvr>
                                        <p:cTn id="229" dur="615" accel="100000" fill="hold">
                                          <p:stCondLst>
                                            <p:cond delay="385"/>
                                          </p:stCondLst>
                                        </p:cTn>
                                        <p:tgtEl>
                                          <p:spTgt spid="4">
                                            <p:txEl>
                                              <p:pRg st="8" end="8"/>
                                            </p:txEl>
                                          </p:spTgt>
                                        </p:tgtEl>
                                      </p:cBhvr>
                                      <p:from x="200000" y="450000"/>
                                      <p:to x="100000" y="100000"/>
                                    </p:animScale>
                                    <p:set>
                                      <p:cBhvr>
                                        <p:cTn id="230" dur="385" fill="hold"/>
                                        <p:tgtEl>
                                          <p:spTgt spid="4">
                                            <p:txEl>
                                              <p:pRg st="8" end="8"/>
                                            </p:txEl>
                                          </p:spTgt>
                                        </p:tgtEl>
                                        <p:attrNameLst>
                                          <p:attrName>ppt_x</p:attrName>
                                        </p:attrNameLst>
                                      </p:cBhvr>
                                      <p:to>
                                        <p:strVal val="(0.5)"/>
                                      </p:to>
                                    </p:set>
                                    <p:anim from="(0.5)" to="(#ppt_x)" calcmode="lin" valueType="num">
                                      <p:cBhvr>
                                        <p:cTn id="231" dur="615" accel="100000" fill="hold">
                                          <p:stCondLst>
                                            <p:cond delay="385"/>
                                          </p:stCondLst>
                                        </p:cTn>
                                        <p:tgtEl>
                                          <p:spTgt spid="4">
                                            <p:txEl>
                                              <p:pRg st="8" end="8"/>
                                            </p:txEl>
                                          </p:spTgt>
                                        </p:tgtEl>
                                        <p:attrNameLst>
                                          <p:attrName>ppt_x</p:attrName>
                                        </p:attrNameLst>
                                      </p:cBhvr>
                                    </p:anim>
                                    <p:set>
                                      <p:cBhvr>
                                        <p:cTn id="232" dur="385" fill="hold"/>
                                        <p:tgtEl>
                                          <p:spTgt spid="4">
                                            <p:txEl>
                                              <p:pRg st="8" end="8"/>
                                            </p:txEl>
                                          </p:spTgt>
                                        </p:tgtEl>
                                        <p:attrNameLst>
                                          <p:attrName>ppt_y</p:attrName>
                                        </p:attrNameLst>
                                      </p:cBhvr>
                                      <p:to>
                                        <p:strVal val="(#ppt_y+0.4)"/>
                                      </p:to>
                                    </p:set>
                                    <p:anim from="(#ppt_y+0.4)" to="(#ppt_y)" calcmode="lin" valueType="num">
                                      <p:cBhvr>
                                        <p:cTn id="233" dur="615" accel="100000" fill="hold">
                                          <p:stCondLst>
                                            <p:cond delay="385"/>
                                          </p:stCondLst>
                                        </p:cTn>
                                        <p:tgtEl>
                                          <p:spTgt spid="4">
                                            <p:txEl>
                                              <p:pRg st="8" end="8"/>
                                            </p:txEl>
                                          </p:spTgt>
                                        </p:tgtEl>
                                        <p:attrNameLst>
                                          <p:attrName>ppt_y</p:attrName>
                                        </p:attrNameLst>
                                      </p:cBhvr>
                                    </p:anim>
                                  </p:childTnLst>
                                </p:cTn>
                              </p:par>
                            </p:childTnLst>
                          </p:cTn>
                        </p:par>
                      </p:childTnLst>
                    </p:cTn>
                  </p:par>
                  <p:par>
                    <p:cTn id="234" fill="hold">
                      <p:stCondLst>
                        <p:cond delay="indefinite"/>
                      </p:stCondLst>
                      <p:childTnLst>
                        <p:par>
                          <p:cTn id="235" fill="hold">
                            <p:stCondLst>
                              <p:cond delay="0"/>
                            </p:stCondLst>
                            <p:childTnLst>
                              <p:par>
                                <p:cTn id="236" presetID="51" presetClass="entr" presetSubtype="0" fill="hold" grpId="0" nodeType="clickEffect">
                                  <p:stCondLst>
                                    <p:cond delay="0"/>
                                  </p:stCondLst>
                                  <p:childTnLst>
                                    <p:set>
                                      <p:cBhvr>
                                        <p:cTn id="237" dur="1" fill="hold">
                                          <p:stCondLst>
                                            <p:cond delay="0"/>
                                          </p:stCondLst>
                                        </p:cTn>
                                        <p:tgtEl>
                                          <p:spTgt spid="4">
                                            <p:txEl>
                                              <p:pRg st="9" end="9"/>
                                            </p:txEl>
                                          </p:spTgt>
                                        </p:tgtEl>
                                        <p:attrNameLst>
                                          <p:attrName>style.visibility</p:attrName>
                                        </p:attrNameLst>
                                      </p:cBhvr>
                                      <p:to>
                                        <p:strVal val="visible"/>
                                      </p:to>
                                    </p:set>
                                    <p:animEffect transition="in" filter="fade">
                                      <p:cBhvr>
                                        <p:cTn id="238" dur="385" decel="100000"/>
                                        <p:tgtEl>
                                          <p:spTgt spid="4">
                                            <p:txEl>
                                              <p:pRg st="9" end="9"/>
                                            </p:txEl>
                                          </p:spTgt>
                                        </p:tgtEl>
                                      </p:cBhvr>
                                    </p:animEffect>
                                    <p:animScale>
                                      <p:cBhvr>
                                        <p:cTn id="239" dur="385" decel="100000"/>
                                        <p:tgtEl>
                                          <p:spTgt spid="4">
                                            <p:txEl>
                                              <p:pRg st="9" end="9"/>
                                            </p:txEl>
                                          </p:spTgt>
                                        </p:tgtEl>
                                      </p:cBhvr>
                                      <p:from x="10000" y="10000"/>
                                      <p:to x="200000" y="450000"/>
                                    </p:animScale>
                                    <p:animScale>
                                      <p:cBhvr>
                                        <p:cTn id="240" dur="615" accel="100000" fill="hold">
                                          <p:stCondLst>
                                            <p:cond delay="385"/>
                                          </p:stCondLst>
                                        </p:cTn>
                                        <p:tgtEl>
                                          <p:spTgt spid="4">
                                            <p:txEl>
                                              <p:pRg st="9" end="9"/>
                                            </p:txEl>
                                          </p:spTgt>
                                        </p:tgtEl>
                                      </p:cBhvr>
                                      <p:from x="200000" y="450000"/>
                                      <p:to x="100000" y="100000"/>
                                    </p:animScale>
                                    <p:set>
                                      <p:cBhvr>
                                        <p:cTn id="241" dur="385" fill="hold"/>
                                        <p:tgtEl>
                                          <p:spTgt spid="4">
                                            <p:txEl>
                                              <p:pRg st="9" end="9"/>
                                            </p:txEl>
                                          </p:spTgt>
                                        </p:tgtEl>
                                        <p:attrNameLst>
                                          <p:attrName>ppt_x</p:attrName>
                                        </p:attrNameLst>
                                      </p:cBhvr>
                                      <p:to>
                                        <p:strVal val="(0.5)"/>
                                      </p:to>
                                    </p:set>
                                    <p:anim from="(0.5)" to="(#ppt_x)" calcmode="lin" valueType="num">
                                      <p:cBhvr>
                                        <p:cTn id="242" dur="615" accel="100000" fill="hold">
                                          <p:stCondLst>
                                            <p:cond delay="385"/>
                                          </p:stCondLst>
                                        </p:cTn>
                                        <p:tgtEl>
                                          <p:spTgt spid="4">
                                            <p:txEl>
                                              <p:pRg st="9" end="9"/>
                                            </p:txEl>
                                          </p:spTgt>
                                        </p:tgtEl>
                                        <p:attrNameLst>
                                          <p:attrName>ppt_x</p:attrName>
                                        </p:attrNameLst>
                                      </p:cBhvr>
                                    </p:anim>
                                    <p:set>
                                      <p:cBhvr>
                                        <p:cTn id="243" dur="385" fill="hold"/>
                                        <p:tgtEl>
                                          <p:spTgt spid="4">
                                            <p:txEl>
                                              <p:pRg st="9" end="9"/>
                                            </p:txEl>
                                          </p:spTgt>
                                        </p:tgtEl>
                                        <p:attrNameLst>
                                          <p:attrName>ppt_y</p:attrName>
                                        </p:attrNameLst>
                                      </p:cBhvr>
                                      <p:to>
                                        <p:strVal val="(#ppt_y+0.4)"/>
                                      </p:to>
                                    </p:set>
                                    <p:anim from="(#ppt_y+0.4)" to="(#ppt_y)" calcmode="lin" valueType="num">
                                      <p:cBhvr>
                                        <p:cTn id="244" dur="615" accel="100000" fill="hold">
                                          <p:stCondLst>
                                            <p:cond delay="385"/>
                                          </p:stCondLst>
                                        </p:cTn>
                                        <p:tgtEl>
                                          <p:spTgt spid="4">
                                            <p:txEl>
                                              <p:pRg st="9" end="9"/>
                                            </p:txEl>
                                          </p:spTgt>
                                        </p:tgtEl>
                                        <p:attrNameLst>
                                          <p:attrName>ppt_y</p:attrName>
                                        </p:attrNameLst>
                                      </p:cBhvr>
                                    </p:anim>
                                  </p:childTnLst>
                                </p:cTn>
                              </p:par>
                            </p:childTnLst>
                          </p:cTn>
                        </p:par>
                      </p:childTnLst>
                    </p:cTn>
                  </p:par>
                  <p:par>
                    <p:cTn id="245" fill="hold">
                      <p:stCondLst>
                        <p:cond delay="indefinite"/>
                      </p:stCondLst>
                      <p:childTnLst>
                        <p:par>
                          <p:cTn id="246" fill="hold">
                            <p:stCondLst>
                              <p:cond delay="0"/>
                            </p:stCondLst>
                            <p:childTnLst>
                              <p:par>
                                <p:cTn id="247" presetID="51" presetClass="entr" presetSubtype="0" fill="hold" grpId="0" nodeType="clickEffect">
                                  <p:stCondLst>
                                    <p:cond delay="0"/>
                                  </p:stCondLst>
                                  <p:childTnLst>
                                    <p:set>
                                      <p:cBhvr>
                                        <p:cTn id="248" dur="1" fill="hold">
                                          <p:stCondLst>
                                            <p:cond delay="0"/>
                                          </p:stCondLst>
                                        </p:cTn>
                                        <p:tgtEl>
                                          <p:spTgt spid="4">
                                            <p:txEl>
                                              <p:pRg st="10" end="10"/>
                                            </p:txEl>
                                          </p:spTgt>
                                        </p:tgtEl>
                                        <p:attrNameLst>
                                          <p:attrName>style.visibility</p:attrName>
                                        </p:attrNameLst>
                                      </p:cBhvr>
                                      <p:to>
                                        <p:strVal val="visible"/>
                                      </p:to>
                                    </p:set>
                                    <p:animEffect transition="in" filter="fade">
                                      <p:cBhvr>
                                        <p:cTn id="249" dur="385" decel="100000"/>
                                        <p:tgtEl>
                                          <p:spTgt spid="4">
                                            <p:txEl>
                                              <p:pRg st="10" end="10"/>
                                            </p:txEl>
                                          </p:spTgt>
                                        </p:tgtEl>
                                      </p:cBhvr>
                                    </p:animEffect>
                                    <p:animScale>
                                      <p:cBhvr>
                                        <p:cTn id="250" dur="385" decel="100000"/>
                                        <p:tgtEl>
                                          <p:spTgt spid="4">
                                            <p:txEl>
                                              <p:pRg st="10" end="10"/>
                                            </p:txEl>
                                          </p:spTgt>
                                        </p:tgtEl>
                                      </p:cBhvr>
                                      <p:from x="10000" y="10000"/>
                                      <p:to x="200000" y="450000"/>
                                    </p:animScale>
                                    <p:animScale>
                                      <p:cBhvr>
                                        <p:cTn id="251" dur="615" accel="100000" fill="hold">
                                          <p:stCondLst>
                                            <p:cond delay="385"/>
                                          </p:stCondLst>
                                        </p:cTn>
                                        <p:tgtEl>
                                          <p:spTgt spid="4">
                                            <p:txEl>
                                              <p:pRg st="10" end="10"/>
                                            </p:txEl>
                                          </p:spTgt>
                                        </p:tgtEl>
                                      </p:cBhvr>
                                      <p:from x="200000" y="450000"/>
                                      <p:to x="100000" y="100000"/>
                                    </p:animScale>
                                    <p:set>
                                      <p:cBhvr>
                                        <p:cTn id="252" dur="385" fill="hold"/>
                                        <p:tgtEl>
                                          <p:spTgt spid="4">
                                            <p:txEl>
                                              <p:pRg st="10" end="10"/>
                                            </p:txEl>
                                          </p:spTgt>
                                        </p:tgtEl>
                                        <p:attrNameLst>
                                          <p:attrName>ppt_x</p:attrName>
                                        </p:attrNameLst>
                                      </p:cBhvr>
                                      <p:to>
                                        <p:strVal val="(0.5)"/>
                                      </p:to>
                                    </p:set>
                                    <p:anim from="(0.5)" to="(#ppt_x)" calcmode="lin" valueType="num">
                                      <p:cBhvr>
                                        <p:cTn id="253" dur="615" accel="100000" fill="hold">
                                          <p:stCondLst>
                                            <p:cond delay="385"/>
                                          </p:stCondLst>
                                        </p:cTn>
                                        <p:tgtEl>
                                          <p:spTgt spid="4">
                                            <p:txEl>
                                              <p:pRg st="10" end="10"/>
                                            </p:txEl>
                                          </p:spTgt>
                                        </p:tgtEl>
                                        <p:attrNameLst>
                                          <p:attrName>ppt_x</p:attrName>
                                        </p:attrNameLst>
                                      </p:cBhvr>
                                    </p:anim>
                                    <p:set>
                                      <p:cBhvr>
                                        <p:cTn id="254" dur="385" fill="hold"/>
                                        <p:tgtEl>
                                          <p:spTgt spid="4">
                                            <p:txEl>
                                              <p:pRg st="10" end="10"/>
                                            </p:txEl>
                                          </p:spTgt>
                                        </p:tgtEl>
                                        <p:attrNameLst>
                                          <p:attrName>ppt_y</p:attrName>
                                        </p:attrNameLst>
                                      </p:cBhvr>
                                      <p:to>
                                        <p:strVal val="(#ppt_y+0.4)"/>
                                      </p:to>
                                    </p:set>
                                    <p:anim from="(#ppt_y+0.4)" to="(#ppt_y)" calcmode="lin" valueType="num">
                                      <p:cBhvr>
                                        <p:cTn id="255" dur="615" accel="100000" fill="hold">
                                          <p:stCondLst>
                                            <p:cond delay="385"/>
                                          </p:stCondLst>
                                        </p:cTn>
                                        <p:tgtEl>
                                          <p:spTgt spid="4">
                                            <p:txEl>
                                              <p:pRg st="10" end="10"/>
                                            </p:txEl>
                                          </p:spTgt>
                                        </p:tgtEl>
                                        <p:attrNameLst>
                                          <p:attrName>ppt_y</p:attrName>
                                        </p:attrNameLst>
                                      </p:cBhvr>
                                    </p:anim>
                                  </p:childTnLst>
                                </p:cTn>
                              </p:par>
                            </p:childTnLst>
                          </p:cTn>
                        </p:par>
                      </p:childTnLst>
                    </p:cTn>
                  </p:par>
                  <p:par>
                    <p:cTn id="256" fill="hold">
                      <p:stCondLst>
                        <p:cond delay="indefinite"/>
                      </p:stCondLst>
                      <p:childTnLst>
                        <p:par>
                          <p:cTn id="257" fill="hold">
                            <p:stCondLst>
                              <p:cond delay="0"/>
                            </p:stCondLst>
                            <p:childTnLst>
                              <p:par>
                                <p:cTn id="258" presetID="51" presetClass="entr" presetSubtype="0" fill="hold" grpId="0" nodeType="clickEffect">
                                  <p:stCondLst>
                                    <p:cond delay="0"/>
                                  </p:stCondLst>
                                  <p:childTnLst>
                                    <p:set>
                                      <p:cBhvr>
                                        <p:cTn id="259" dur="1" fill="hold">
                                          <p:stCondLst>
                                            <p:cond delay="0"/>
                                          </p:stCondLst>
                                        </p:cTn>
                                        <p:tgtEl>
                                          <p:spTgt spid="4">
                                            <p:txEl>
                                              <p:pRg st="11" end="11"/>
                                            </p:txEl>
                                          </p:spTgt>
                                        </p:tgtEl>
                                        <p:attrNameLst>
                                          <p:attrName>style.visibility</p:attrName>
                                        </p:attrNameLst>
                                      </p:cBhvr>
                                      <p:to>
                                        <p:strVal val="visible"/>
                                      </p:to>
                                    </p:set>
                                    <p:animEffect transition="in" filter="fade">
                                      <p:cBhvr>
                                        <p:cTn id="260" dur="385" decel="100000"/>
                                        <p:tgtEl>
                                          <p:spTgt spid="4">
                                            <p:txEl>
                                              <p:pRg st="11" end="11"/>
                                            </p:txEl>
                                          </p:spTgt>
                                        </p:tgtEl>
                                      </p:cBhvr>
                                    </p:animEffect>
                                    <p:animScale>
                                      <p:cBhvr>
                                        <p:cTn id="261" dur="385" decel="100000"/>
                                        <p:tgtEl>
                                          <p:spTgt spid="4">
                                            <p:txEl>
                                              <p:pRg st="11" end="11"/>
                                            </p:txEl>
                                          </p:spTgt>
                                        </p:tgtEl>
                                      </p:cBhvr>
                                      <p:from x="10000" y="10000"/>
                                      <p:to x="200000" y="450000"/>
                                    </p:animScale>
                                    <p:animScale>
                                      <p:cBhvr>
                                        <p:cTn id="262" dur="615" accel="100000" fill="hold">
                                          <p:stCondLst>
                                            <p:cond delay="385"/>
                                          </p:stCondLst>
                                        </p:cTn>
                                        <p:tgtEl>
                                          <p:spTgt spid="4">
                                            <p:txEl>
                                              <p:pRg st="11" end="11"/>
                                            </p:txEl>
                                          </p:spTgt>
                                        </p:tgtEl>
                                      </p:cBhvr>
                                      <p:from x="200000" y="450000"/>
                                      <p:to x="100000" y="100000"/>
                                    </p:animScale>
                                    <p:set>
                                      <p:cBhvr>
                                        <p:cTn id="263" dur="385" fill="hold"/>
                                        <p:tgtEl>
                                          <p:spTgt spid="4">
                                            <p:txEl>
                                              <p:pRg st="11" end="11"/>
                                            </p:txEl>
                                          </p:spTgt>
                                        </p:tgtEl>
                                        <p:attrNameLst>
                                          <p:attrName>ppt_x</p:attrName>
                                        </p:attrNameLst>
                                      </p:cBhvr>
                                      <p:to>
                                        <p:strVal val="(0.5)"/>
                                      </p:to>
                                    </p:set>
                                    <p:anim from="(0.5)" to="(#ppt_x)" calcmode="lin" valueType="num">
                                      <p:cBhvr>
                                        <p:cTn id="264" dur="615" accel="100000" fill="hold">
                                          <p:stCondLst>
                                            <p:cond delay="385"/>
                                          </p:stCondLst>
                                        </p:cTn>
                                        <p:tgtEl>
                                          <p:spTgt spid="4">
                                            <p:txEl>
                                              <p:pRg st="11" end="11"/>
                                            </p:txEl>
                                          </p:spTgt>
                                        </p:tgtEl>
                                        <p:attrNameLst>
                                          <p:attrName>ppt_x</p:attrName>
                                        </p:attrNameLst>
                                      </p:cBhvr>
                                    </p:anim>
                                    <p:set>
                                      <p:cBhvr>
                                        <p:cTn id="265" dur="385" fill="hold"/>
                                        <p:tgtEl>
                                          <p:spTgt spid="4">
                                            <p:txEl>
                                              <p:pRg st="11" end="11"/>
                                            </p:txEl>
                                          </p:spTgt>
                                        </p:tgtEl>
                                        <p:attrNameLst>
                                          <p:attrName>ppt_y</p:attrName>
                                        </p:attrNameLst>
                                      </p:cBhvr>
                                      <p:to>
                                        <p:strVal val="(#ppt_y+0.4)"/>
                                      </p:to>
                                    </p:set>
                                    <p:anim from="(#ppt_y+0.4)" to="(#ppt_y)" calcmode="lin" valueType="num">
                                      <p:cBhvr>
                                        <p:cTn id="266" dur="615" accel="100000" fill="hold">
                                          <p:stCondLst>
                                            <p:cond delay="385"/>
                                          </p:stCondLst>
                                        </p:cTn>
                                        <p:tgtEl>
                                          <p:spTgt spid="4">
                                            <p:txEl>
                                              <p:pRg st="11" end="1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56488"/>
          </a:xfrm>
          <a:solidFill>
            <a:schemeClr val="accent6">
              <a:lumMod val="60000"/>
              <a:lumOff val="40000"/>
            </a:schemeClr>
          </a:solidFill>
          <a:ln>
            <a:solidFill>
              <a:srgbClr val="C00000"/>
            </a:solidFill>
          </a:ln>
          <a:effectLst>
            <a:glow rad="228600">
              <a:schemeClr val="accent5">
                <a:satMod val="175000"/>
                <a:alpha val="40000"/>
              </a:schemeClr>
            </a:glow>
          </a:effectLst>
        </p:spPr>
        <p:txBody>
          <a:bodyPr/>
          <a:lstStyle/>
          <a:p>
            <a:pPr algn="ctr" rtl="1"/>
            <a:r>
              <a:rPr lang="ar-SA" u="sng" dirty="0" smtClean="0">
                <a:latin typeface="Andalus" pitchFamily="18" charset="-78"/>
                <a:cs typeface="Andalus" pitchFamily="18" charset="-78"/>
              </a:rPr>
              <a:t>أسئلة على المصفوفات	صفـــ 63 ــحة</a:t>
            </a:r>
            <a:endParaRPr lang="en-US" dirty="0">
              <a:latin typeface="Andalus" pitchFamily="18" charset="-78"/>
              <a:cs typeface="Andalus" pitchFamily="18" charset="-78"/>
            </a:endParaRPr>
          </a:p>
        </p:txBody>
      </p:sp>
      <p:sp>
        <p:nvSpPr>
          <p:cNvPr id="3" name="Text Placeholder 2"/>
          <p:cNvSpPr>
            <a:spLocks noGrp="1"/>
          </p:cNvSpPr>
          <p:nvPr>
            <p:ph type="body" idx="1"/>
          </p:nvPr>
        </p:nvSpPr>
        <p:spPr>
          <a:xfrm>
            <a:off x="3505200" y="1855248"/>
            <a:ext cx="992188" cy="659352"/>
          </a:xfrm>
        </p:spPr>
        <p:style>
          <a:lnRef idx="1">
            <a:schemeClr val="accent5"/>
          </a:lnRef>
          <a:fillRef idx="3">
            <a:schemeClr val="accent5"/>
          </a:fillRef>
          <a:effectRef idx="2">
            <a:schemeClr val="accent5"/>
          </a:effectRef>
          <a:fontRef idx="minor">
            <a:schemeClr val="lt1"/>
          </a:fontRef>
        </p:style>
        <p:txBody>
          <a:bodyPr/>
          <a:lstStyle/>
          <a:p>
            <a:pPr algn="r" rtl="1"/>
            <a:r>
              <a:rPr lang="ar-SA" u="sng" dirty="0" smtClean="0">
                <a:solidFill>
                  <a:schemeClr val="tx1"/>
                </a:solidFill>
              </a:rPr>
              <a:t>الحل</a:t>
            </a:r>
            <a:r>
              <a:rPr lang="ar-SA" dirty="0" smtClean="0">
                <a:solidFill>
                  <a:srgbClr val="FF0000"/>
                </a:solidFill>
              </a:rPr>
              <a:t>:</a:t>
            </a:r>
            <a:endParaRPr lang="en-US" dirty="0">
              <a:solidFill>
                <a:srgbClr val="FF0000"/>
              </a:solidFill>
            </a:endParaRPr>
          </a:p>
        </p:txBody>
      </p:sp>
      <p:sp>
        <p:nvSpPr>
          <p:cNvPr id="4" name="Text Placeholder 3"/>
          <p:cNvSpPr>
            <a:spLocks noGrp="1"/>
          </p:cNvSpPr>
          <p:nvPr>
            <p:ph type="body" sz="half" idx="3"/>
          </p:nvPr>
        </p:nvSpPr>
        <p:spPr>
          <a:xfrm>
            <a:off x="6934200" y="1143000"/>
            <a:ext cx="1755775" cy="533400"/>
          </a:xfrm>
        </p:spPr>
        <p:style>
          <a:lnRef idx="1">
            <a:schemeClr val="accent5"/>
          </a:lnRef>
          <a:fillRef idx="2">
            <a:schemeClr val="accent5"/>
          </a:fillRef>
          <a:effectRef idx="1">
            <a:schemeClr val="accent5"/>
          </a:effectRef>
          <a:fontRef idx="minor">
            <a:schemeClr val="dk1"/>
          </a:fontRef>
        </p:style>
        <p:txBody>
          <a:bodyPr/>
          <a:lstStyle/>
          <a:p>
            <a:pPr algn="r" rtl="1"/>
            <a:r>
              <a:rPr lang="ar-SA" dirty="0" smtClean="0">
                <a:solidFill>
                  <a:srgbClr val="FF0000"/>
                </a:solidFill>
              </a:rPr>
              <a:t>السؤال الرابع</a:t>
            </a:r>
            <a:endParaRPr lang="en-US" dirty="0">
              <a:solidFill>
                <a:srgbClr val="FF0000"/>
              </a:solidFill>
            </a:endParaRPr>
          </a:p>
        </p:txBody>
      </p:sp>
      <p:sp>
        <p:nvSpPr>
          <p:cNvPr id="6" name="Content Placeholder 5"/>
          <p:cNvSpPr>
            <a:spLocks noGrp="1"/>
          </p:cNvSpPr>
          <p:nvPr>
            <p:ph sz="quarter" idx="4"/>
          </p:nvPr>
        </p:nvSpPr>
        <p:spPr>
          <a:xfrm>
            <a:off x="4800600" y="1752600"/>
            <a:ext cx="4041775" cy="1524000"/>
          </a:xfrm>
        </p:spPr>
        <p:style>
          <a:lnRef idx="1">
            <a:schemeClr val="accent6"/>
          </a:lnRef>
          <a:fillRef idx="2">
            <a:schemeClr val="accent6"/>
          </a:fillRef>
          <a:effectRef idx="1">
            <a:schemeClr val="accent6"/>
          </a:effectRef>
          <a:fontRef idx="minor">
            <a:schemeClr val="dk1"/>
          </a:fontRef>
        </p:style>
        <p:txBody>
          <a:bodyPr/>
          <a:lstStyle/>
          <a:p>
            <a:pPr algn="r" rtl="1"/>
            <a:r>
              <a:rPr lang="ar-SA" dirty="0" smtClean="0"/>
              <a:t>أرسم مخططاً إنسيابياً لتعديل عناصر مصفوفة أحادية وذلك بزيادة كل عنصر فيها 10% من قيمته . ثم ترجم المخطط إلى برنامج بلغة </a:t>
            </a:r>
            <a:r>
              <a:rPr lang="en-US" dirty="0" smtClean="0"/>
              <a:t>VB</a:t>
            </a:r>
            <a:r>
              <a:rPr lang="ar-SA" dirty="0" smtClean="0"/>
              <a:t> .</a:t>
            </a:r>
            <a:endParaRPr lang="en-US" dirty="0"/>
          </a:p>
        </p:txBody>
      </p:sp>
      <p:grpSp>
        <p:nvGrpSpPr>
          <p:cNvPr id="100354" name="Group 2"/>
          <p:cNvGrpSpPr>
            <a:grpSpLocks noGrp="1"/>
          </p:cNvGrpSpPr>
          <p:nvPr>
            <p:ph sz="quarter" idx="2"/>
          </p:nvPr>
        </p:nvGrpSpPr>
        <p:grpSpPr bwMode="auto">
          <a:xfrm>
            <a:off x="457200" y="1447800"/>
            <a:ext cx="4040188" cy="5181600"/>
            <a:chOff x="2070" y="2085"/>
            <a:chExt cx="4140" cy="7260"/>
          </a:xfrm>
        </p:grpSpPr>
        <p:sp>
          <p:nvSpPr>
            <p:cNvPr id="100355" name="Oval 3"/>
            <p:cNvSpPr>
              <a:spLocks noChangeArrowheads="1"/>
            </p:cNvSpPr>
            <p:nvPr/>
          </p:nvSpPr>
          <p:spPr bwMode="auto">
            <a:xfrm>
              <a:off x="3210" y="2085"/>
              <a:ext cx="1275" cy="585"/>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Arial" pitchFamily="34" charset="0"/>
                  <a:cs typeface="Arial" pitchFamily="34" charset="0"/>
                </a:rPr>
                <a:t>إبدأ</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0356" name="AutoShape 4"/>
            <p:cNvCxnSpPr>
              <a:cxnSpLocks noChangeShapeType="1"/>
            </p:cNvCxnSpPr>
            <p:nvPr/>
          </p:nvCxnSpPr>
          <p:spPr bwMode="auto">
            <a:xfrm>
              <a:off x="3855" y="2685"/>
              <a:ext cx="0" cy="435"/>
            </a:xfrm>
            <a:prstGeom prst="straightConnector1">
              <a:avLst/>
            </a:prstGeom>
            <a:ln>
              <a:headEnd/>
              <a:tailEnd type="triangle" w="med" len="med"/>
            </a:ln>
          </p:spPr>
          <p:style>
            <a:lnRef idx="1">
              <a:schemeClr val="accent6"/>
            </a:lnRef>
            <a:fillRef idx="2">
              <a:schemeClr val="accent6"/>
            </a:fillRef>
            <a:effectRef idx="1">
              <a:schemeClr val="accent6"/>
            </a:effectRef>
            <a:fontRef idx="minor">
              <a:schemeClr val="dk1"/>
            </a:fontRef>
          </p:style>
        </p:cxnSp>
        <p:sp>
          <p:nvSpPr>
            <p:cNvPr id="100357" name="AutoShape 5"/>
            <p:cNvSpPr>
              <a:spLocks noChangeArrowheads="1"/>
            </p:cNvSpPr>
            <p:nvPr/>
          </p:nvSpPr>
          <p:spPr bwMode="auto">
            <a:xfrm>
              <a:off x="2745" y="3120"/>
              <a:ext cx="2205" cy="585"/>
            </a:xfrm>
            <a:prstGeom prst="parallelogram">
              <a:avLst>
                <a:gd name="adj" fmla="val 0"/>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err="1" smtClean="0">
                  <a:ln>
                    <a:noFill/>
                  </a:ln>
                  <a:solidFill>
                    <a:schemeClr val="tx1"/>
                  </a:solidFill>
                  <a:effectLst/>
                  <a:latin typeface="Calibri" pitchFamily="34" charset="0"/>
                  <a:ea typeface="Arial" pitchFamily="34" charset="0"/>
                  <a:cs typeface="Arial" pitchFamily="34" charset="0"/>
                </a:rPr>
                <a:t>i</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 = 0, n = 10</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0358" name="AutoShape 6"/>
            <p:cNvCxnSpPr>
              <a:cxnSpLocks noChangeShapeType="1"/>
            </p:cNvCxnSpPr>
            <p:nvPr/>
          </p:nvCxnSpPr>
          <p:spPr bwMode="auto">
            <a:xfrm>
              <a:off x="3855" y="3705"/>
              <a:ext cx="1" cy="420"/>
            </a:xfrm>
            <a:prstGeom prst="straightConnector1">
              <a:avLst/>
            </a:prstGeom>
            <a:ln>
              <a:headEnd/>
              <a:tailEnd type="triangle" w="med" len="med"/>
            </a:ln>
          </p:spPr>
          <p:style>
            <a:lnRef idx="1">
              <a:schemeClr val="accent6"/>
            </a:lnRef>
            <a:fillRef idx="2">
              <a:schemeClr val="accent6"/>
            </a:fillRef>
            <a:effectRef idx="1">
              <a:schemeClr val="accent6"/>
            </a:effectRef>
            <a:fontRef idx="minor">
              <a:schemeClr val="dk1"/>
            </a:fontRef>
          </p:style>
        </p:cxnSp>
        <p:sp>
          <p:nvSpPr>
            <p:cNvPr id="100359" name="AutoShape 7"/>
            <p:cNvSpPr>
              <a:spLocks noChangeArrowheads="1"/>
            </p:cNvSpPr>
            <p:nvPr/>
          </p:nvSpPr>
          <p:spPr bwMode="auto">
            <a:xfrm>
              <a:off x="2070" y="4125"/>
              <a:ext cx="3555" cy="675"/>
            </a:xfrm>
            <a:prstGeom prst="parallelogram">
              <a:avLst>
                <a:gd name="adj" fmla="val 131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Arial" pitchFamily="34" charset="0"/>
                  <a:cs typeface="Arial" pitchFamily="34" charset="0"/>
                </a:rPr>
                <a:t>إقرأ العنصر</a:t>
              </a:r>
              <a:r>
                <a:rPr kumimoji="0" lang="en-US" b="0"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X(</a:t>
              </a:r>
              <a:r>
                <a:rPr kumimoji="0" lang="en-US" b="0" i="0" u="none" strike="noStrike" cap="none" normalizeH="0" baseline="0" dirty="0" err="1" smtClean="0">
                  <a:ln>
                    <a:noFill/>
                  </a:ln>
                  <a:solidFill>
                    <a:schemeClr val="tx1"/>
                  </a:solidFill>
                  <a:effectLst/>
                  <a:latin typeface="Calibri" pitchFamily="34" charset="0"/>
                  <a:ea typeface="Arial" pitchFamily="34" charset="0"/>
                  <a:cs typeface="Arial" pitchFamily="34" charset="0"/>
                </a:rPr>
                <a:t>i</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0360" name="AutoShape 8"/>
            <p:cNvCxnSpPr>
              <a:cxnSpLocks noChangeShapeType="1"/>
            </p:cNvCxnSpPr>
            <p:nvPr/>
          </p:nvCxnSpPr>
          <p:spPr bwMode="auto">
            <a:xfrm>
              <a:off x="3855" y="4800"/>
              <a:ext cx="0" cy="525"/>
            </a:xfrm>
            <a:prstGeom prst="straightConnector1">
              <a:avLst/>
            </a:prstGeom>
            <a:ln>
              <a:headEnd/>
              <a:tailEnd type="triangle" w="med" len="med"/>
            </a:ln>
          </p:spPr>
          <p:style>
            <a:lnRef idx="1">
              <a:schemeClr val="accent6"/>
            </a:lnRef>
            <a:fillRef idx="2">
              <a:schemeClr val="accent6"/>
            </a:fillRef>
            <a:effectRef idx="1">
              <a:schemeClr val="accent6"/>
            </a:effectRef>
            <a:fontRef idx="minor">
              <a:schemeClr val="dk1"/>
            </a:fontRef>
          </p:style>
        </p:cxnSp>
        <p:sp>
          <p:nvSpPr>
            <p:cNvPr id="100361" name="Rectangle 9"/>
            <p:cNvSpPr>
              <a:spLocks noChangeArrowheads="1"/>
            </p:cNvSpPr>
            <p:nvPr/>
          </p:nvSpPr>
          <p:spPr bwMode="auto">
            <a:xfrm>
              <a:off x="2160" y="5325"/>
              <a:ext cx="3390" cy="51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X(</a:t>
              </a:r>
              <a:r>
                <a:rPr kumimoji="0" lang="en-US" b="0" i="0" u="none" strike="noStrike" cap="none" normalizeH="0" baseline="0" dirty="0" err="1" smtClean="0">
                  <a:ln>
                    <a:noFill/>
                  </a:ln>
                  <a:solidFill>
                    <a:schemeClr val="tx1"/>
                  </a:solidFill>
                  <a:effectLst/>
                  <a:latin typeface="Calibri" pitchFamily="34" charset="0"/>
                  <a:ea typeface="Arial" pitchFamily="34" charset="0"/>
                  <a:cs typeface="Arial" pitchFamily="34" charset="0"/>
                </a:rPr>
                <a:t>i</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 = X(</a:t>
              </a:r>
              <a:r>
                <a:rPr kumimoji="0" lang="en-US" b="0" i="0" u="none" strike="noStrike" cap="none" normalizeH="0" baseline="0" dirty="0" err="1" smtClean="0">
                  <a:ln>
                    <a:noFill/>
                  </a:ln>
                  <a:solidFill>
                    <a:schemeClr val="tx1"/>
                  </a:solidFill>
                  <a:effectLst/>
                  <a:latin typeface="Calibri" pitchFamily="34" charset="0"/>
                  <a:ea typeface="Arial" pitchFamily="34" charset="0"/>
                  <a:cs typeface="Arial" pitchFamily="34" charset="0"/>
                </a:rPr>
                <a:t>i</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 + 0.1 * X(</a:t>
              </a:r>
              <a:r>
                <a:rPr kumimoji="0" lang="en-US" b="0" i="0" u="none" strike="noStrike" cap="none" normalizeH="0" baseline="0" dirty="0" err="1" smtClean="0">
                  <a:ln>
                    <a:noFill/>
                  </a:ln>
                  <a:solidFill>
                    <a:schemeClr val="tx1"/>
                  </a:solidFill>
                  <a:effectLst/>
                  <a:latin typeface="Calibri" pitchFamily="34" charset="0"/>
                  <a:ea typeface="Arial" pitchFamily="34" charset="0"/>
                  <a:cs typeface="Arial" pitchFamily="34" charset="0"/>
                </a:rPr>
                <a:t>i</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0362" name="AutoShape 10"/>
            <p:cNvCxnSpPr>
              <a:cxnSpLocks noChangeShapeType="1"/>
            </p:cNvCxnSpPr>
            <p:nvPr/>
          </p:nvCxnSpPr>
          <p:spPr bwMode="auto">
            <a:xfrm>
              <a:off x="3855" y="5835"/>
              <a:ext cx="0" cy="465"/>
            </a:xfrm>
            <a:prstGeom prst="straightConnector1">
              <a:avLst/>
            </a:prstGeom>
            <a:ln>
              <a:headEnd/>
              <a:tailEnd type="triangle" w="med" len="med"/>
            </a:ln>
          </p:spPr>
          <p:style>
            <a:lnRef idx="1">
              <a:schemeClr val="accent6"/>
            </a:lnRef>
            <a:fillRef idx="2">
              <a:schemeClr val="accent6"/>
            </a:fillRef>
            <a:effectRef idx="1">
              <a:schemeClr val="accent6"/>
            </a:effectRef>
            <a:fontRef idx="minor">
              <a:schemeClr val="dk1"/>
            </a:fontRef>
          </p:style>
        </p:cxnSp>
        <p:sp>
          <p:nvSpPr>
            <p:cNvPr id="100363" name="Rectangle 11"/>
            <p:cNvSpPr>
              <a:spLocks noChangeArrowheads="1"/>
            </p:cNvSpPr>
            <p:nvPr/>
          </p:nvSpPr>
          <p:spPr bwMode="auto">
            <a:xfrm>
              <a:off x="2820" y="6300"/>
              <a:ext cx="2055" cy="57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err="1" smtClean="0">
                  <a:ln>
                    <a:noFill/>
                  </a:ln>
                  <a:solidFill>
                    <a:schemeClr val="tx1"/>
                  </a:solidFill>
                  <a:effectLst/>
                  <a:latin typeface="Calibri" pitchFamily="34" charset="0"/>
                  <a:ea typeface="Arial" pitchFamily="34" charset="0"/>
                  <a:cs typeface="Arial" pitchFamily="34" charset="0"/>
                </a:rPr>
                <a:t>i</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 = </a:t>
              </a:r>
              <a:r>
                <a:rPr kumimoji="0" lang="en-US" b="0" i="0" u="none" strike="noStrike" cap="none" normalizeH="0" baseline="0" dirty="0" err="1" smtClean="0">
                  <a:ln>
                    <a:noFill/>
                  </a:ln>
                  <a:solidFill>
                    <a:schemeClr val="tx1"/>
                  </a:solidFill>
                  <a:effectLst/>
                  <a:latin typeface="Calibri" pitchFamily="34" charset="0"/>
                  <a:ea typeface="Arial" pitchFamily="34" charset="0"/>
                  <a:cs typeface="Arial" pitchFamily="34" charset="0"/>
                </a:rPr>
                <a:t>i</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 + 1</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0364" name="AutoShape 12"/>
            <p:cNvCxnSpPr>
              <a:cxnSpLocks noChangeShapeType="1"/>
            </p:cNvCxnSpPr>
            <p:nvPr/>
          </p:nvCxnSpPr>
          <p:spPr bwMode="auto">
            <a:xfrm>
              <a:off x="3855" y="6870"/>
              <a:ext cx="0" cy="465"/>
            </a:xfrm>
            <a:prstGeom prst="straightConnector1">
              <a:avLst/>
            </a:prstGeom>
            <a:ln>
              <a:headEnd/>
              <a:tailEnd type="triangle" w="med" len="med"/>
            </a:ln>
          </p:spPr>
          <p:style>
            <a:lnRef idx="1">
              <a:schemeClr val="accent6"/>
            </a:lnRef>
            <a:fillRef idx="2">
              <a:schemeClr val="accent6"/>
            </a:fillRef>
            <a:effectRef idx="1">
              <a:schemeClr val="accent6"/>
            </a:effectRef>
            <a:fontRef idx="minor">
              <a:schemeClr val="dk1"/>
            </a:fontRef>
          </p:style>
        </p:cxnSp>
        <p:sp>
          <p:nvSpPr>
            <p:cNvPr id="100365" name="AutoShape 13"/>
            <p:cNvSpPr>
              <a:spLocks noChangeArrowheads="1"/>
            </p:cNvSpPr>
            <p:nvPr/>
          </p:nvSpPr>
          <p:spPr bwMode="auto">
            <a:xfrm>
              <a:off x="2985" y="7335"/>
              <a:ext cx="1740" cy="780"/>
            </a:xfrm>
            <a:prstGeom prst="diamond">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err="1" smtClean="0">
                  <a:ln>
                    <a:noFill/>
                  </a:ln>
                  <a:solidFill>
                    <a:schemeClr val="tx1"/>
                  </a:solidFill>
                  <a:effectLst/>
                  <a:latin typeface="Calibri" pitchFamily="34" charset="0"/>
                  <a:ea typeface="Arial" pitchFamily="34" charset="0"/>
                  <a:cs typeface="Arial" pitchFamily="34" charset="0"/>
                </a:rPr>
                <a:t>i</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 &gt; 10</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0366" name="AutoShape 14"/>
            <p:cNvCxnSpPr>
              <a:cxnSpLocks noChangeShapeType="1"/>
            </p:cNvCxnSpPr>
            <p:nvPr/>
          </p:nvCxnSpPr>
          <p:spPr bwMode="auto">
            <a:xfrm rot="16200000">
              <a:off x="3525" y="5040"/>
              <a:ext cx="3885" cy="1485"/>
            </a:xfrm>
            <a:prstGeom prst="bentConnector3">
              <a:avLst>
                <a:gd name="adj1" fmla="val -259"/>
              </a:avLst>
            </a:prstGeom>
            <a:ln>
              <a:headEnd/>
              <a:tailEnd/>
            </a:ln>
          </p:spPr>
          <p:style>
            <a:lnRef idx="1">
              <a:schemeClr val="accent6"/>
            </a:lnRef>
            <a:fillRef idx="2">
              <a:schemeClr val="accent6"/>
            </a:fillRef>
            <a:effectRef idx="1">
              <a:schemeClr val="accent6"/>
            </a:effectRef>
            <a:fontRef idx="minor">
              <a:schemeClr val="dk1"/>
            </a:fontRef>
          </p:style>
        </p:cxnSp>
        <p:cxnSp>
          <p:nvCxnSpPr>
            <p:cNvPr id="100367" name="AutoShape 15"/>
            <p:cNvCxnSpPr>
              <a:cxnSpLocks noChangeShapeType="1"/>
            </p:cNvCxnSpPr>
            <p:nvPr/>
          </p:nvCxnSpPr>
          <p:spPr bwMode="auto">
            <a:xfrm flipH="1">
              <a:off x="3856" y="3840"/>
              <a:ext cx="2354" cy="0"/>
            </a:xfrm>
            <a:prstGeom prst="straightConnector1">
              <a:avLst/>
            </a:prstGeom>
            <a:ln>
              <a:headEnd/>
              <a:tailEnd type="triangle" w="med" len="med"/>
            </a:ln>
          </p:spPr>
          <p:style>
            <a:lnRef idx="1">
              <a:schemeClr val="accent6"/>
            </a:lnRef>
            <a:fillRef idx="2">
              <a:schemeClr val="accent6"/>
            </a:fillRef>
            <a:effectRef idx="1">
              <a:schemeClr val="accent6"/>
            </a:effectRef>
            <a:fontRef idx="minor">
              <a:schemeClr val="dk1"/>
            </a:fontRef>
          </p:style>
        </p:cxnSp>
        <p:cxnSp>
          <p:nvCxnSpPr>
            <p:cNvPr id="100368" name="AutoShape 16"/>
            <p:cNvCxnSpPr>
              <a:cxnSpLocks noChangeShapeType="1"/>
            </p:cNvCxnSpPr>
            <p:nvPr/>
          </p:nvCxnSpPr>
          <p:spPr bwMode="auto">
            <a:xfrm>
              <a:off x="3855" y="8115"/>
              <a:ext cx="0" cy="555"/>
            </a:xfrm>
            <a:prstGeom prst="straightConnector1">
              <a:avLst/>
            </a:prstGeom>
            <a:ln>
              <a:headEnd/>
              <a:tailEnd type="triangle" w="med" len="med"/>
            </a:ln>
          </p:spPr>
          <p:style>
            <a:lnRef idx="1">
              <a:schemeClr val="accent6"/>
            </a:lnRef>
            <a:fillRef idx="2">
              <a:schemeClr val="accent6"/>
            </a:fillRef>
            <a:effectRef idx="1">
              <a:schemeClr val="accent6"/>
            </a:effectRef>
            <a:fontRef idx="minor">
              <a:schemeClr val="dk1"/>
            </a:fontRef>
          </p:style>
        </p:cxnSp>
        <p:sp>
          <p:nvSpPr>
            <p:cNvPr id="100369" name="Oval 17"/>
            <p:cNvSpPr>
              <a:spLocks noChangeArrowheads="1"/>
            </p:cNvSpPr>
            <p:nvPr/>
          </p:nvSpPr>
          <p:spPr bwMode="auto">
            <a:xfrm>
              <a:off x="3210" y="8670"/>
              <a:ext cx="1275" cy="675"/>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Arial" pitchFamily="34" charset="0"/>
                  <a:cs typeface="Arial" pitchFamily="34" charset="0"/>
                </a:rPr>
                <a:t>توقف</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0370" name="Text Box 18"/>
            <p:cNvSpPr txBox="1">
              <a:spLocks noChangeArrowheads="1"/>
            </p:cNvSpPr>
            <p:nvPr/>
          </p:nvSpPr>
          <p:spPr bwMode="auto">
            <a:xfrm>
              <a:off x="5025" y="7305"/>
              <a:ext cx="420" cy="40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Arial" pitchFamily="34" charset="0"/>
                  <a:cs typeface="Arial" pitchFamily="34" charset="0"/>
                </a:rPr>
                <a:t>لا</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0371" name="Text Box 19"/>
            <p:cNvSpPr txBox="1">
              <a:spLocks noChangeArrowheads="1"/>
            </p:cNvSpPr>
            <p:nvPr/>
          </p:nvSpPr>
          <p:spPr bwMode="auto">
            <a:xfrm>
              <a:off x="3871" y="8115"/>
              <a:ext cx="675" cy="42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b="0" i="0" u="none" strike="noStrike" cap="none" normalizeH="0" baseline="0" dirty="0" smtClean="0">
                  <a:ln>
                    <a:noFill/>
                  </a:ln>
                  <a:solidFill>
                    <a:schemeClr val="tx1"/>
                  </a:solidFill>
                  <a:effectLst/>
                  <a:latin typeface="Arial" pitchFamily="34" charset="0"/>
                  <a:ea typeface="Arial" pitchFamily="34" charset="0"/>
                  <a:cs typeface="Arial" pitchFamily="34" charset="0"/>
                </a:rPr>
                <a:t>نعـم</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25" name="Picture 24"/>
          <p:cNvPicPr/>
          <p:nvPr/>
        </p:nvPicPr>
        <p:blipFill>
          <a:blip r:embed="rId3" cstate="print"/>
          <a:srcRect/>
          <a:stretch>
            <a:fillRect/>
          </a:stretch>
        </p:blipFill>
        <p:spPr bwMode="auto">
          <a:xfrm>
            <a:off x="4800600" y="3352800"/>
            <a:ext cx="4114800" cy="3200400"/>
          </a:xfrm>
          <a:prstGeom prst="rect">
            <a:avLst/>
          </a:prstGeom>
          <a:noFill/>
          <a:ln w="9525">
            <a:noFill/>
            <a:miter lim="800000"/>
            <a:headEnd/>
            <a:tailEnd/>
          </a:ln>
        </p:spPr>
      </p:pic>
      <p:sp>
        <p:nvSpPr>
          <p:cNvPr id="26" name="Date Placeholder 25"/>
          <p:cNvSpPr>
            <a:spLocks noGrp="1"/>
          </p:cNvSpPr>
          <p:nvPr>
            <p:ph type="dt" sz="half" idx="10"/>
          </p:nvPr>
        </p:nvSpPr>
        <p:spPr/>
        <p:txBody>
          <a:bodyPr/>
          <a:lstStyle/>
          <a:p>
            <a:fld id="{B30B7E55-3A47-4CFF-B138-7D69FED105F4}" type="datetime1">
              <a:rPr lang="en-US" smtClean="0"/>
              <a:pPr/>
              <a:t>01-Jun-11</a:t>
            </a:fld>
            <a:endParaRPr lang="en-US"/>
          </a:p>
        </p:txBody>
      </p:sp>
      <p:sp>
        <p:nvSpPr>
          <p:cNvPr id="27" name="Slide Number Placeholder 26"/>
          <p:cNvSpPr>
            <a:spLocks noGrp="1"/>
          </p:cNvSpPr>
          <p:nvPr>
            <p:ph type="sldNum" sz="quarter" idx="12"/>
          </p:nvPr>
        </p:nvSpPr>
        <p:spPr/>
        <p:txBody>
          <a:bodyPr/>
          <a:lstStyle/>
          <a:p>
            <a:fld id="{728405A0-CC59-470C-873B-679805DFC862}" type="slidenum">
              <a:rPr lang="en-US" smtClean="0"/>
              <a:pPr/>
              <a:t>76</a:t>
            </a:fld>
            <a:endParaRPr lang="en-US"/>
          </a:p>
        </p:txBody>
      </p:sp>
    </p:spTree>
  </p:cSld>
  <p:clrMapOvr>
    <a:masterClrMapping/>
  </p:clrMapOvr>
  <p:transition>
    <p:sndAc>
      <p:stSnd>
        <p:snd r:embed="rId2" name="cashreg.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Scale>
                                      <p:cBhvr>
                                        <p:cTn id="14" dur="1000" decel="50000" fill="hold">
                                          <p:stCondLst>
                                            <p:cond delay="0"/>
                                          </p:stCondLst>
                                        </p:cTn>
                                        <p:tgtEl>
                                          <p:spTgt spid="4">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bg/>
                                          </p:spTgt>
                                        </p:tgtEl>
                                        <p:attrNameLst>
                                          <p:attrName>ppt_x</p:attrName>
                                          <p:attrName>ppt_y</p:attrName>
                                        </p:attrNameLst>
                                      </p:cBhvr>
                                    </p:animMotion>
                                    <p:animEffect transition="in" filter="fade">
                                      <p:cBhvr>
                                        <p:cTn id="16" dur="1000"/>
                                        <p:tgtEl>
                                          <p:spTgt spid="4">
                                            <p:bg/>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Scale>
                                      <p:cBhvr>
                                        <p:cTn id="21"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xEl>
                                              <p:pRg st="0" end="0"/>
                                            </p:txEl>
                                          </p:spTgt>
                                        </p:tgtEl>
                                        <p:attrNameLst>
                                          <p:attrName>ppt_x</p:attrName>
                                          <p:attrName>ppt_y</p:attrName>
                                        </p:attrNameLst>
                                      </p:cBhvr>
                                    </p:animMotion>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
                                            <p:bg/>
                                          </p:spTgt>
                                        </p:tgtEl>
                                        <p:attrNameLst>
                                          <p:attrName>style.visibility</p:attrName>
                                        </p:attrNameLst>
                                      </p:cBhvr>
                                      <p:to>
                                        <p:strVal val="visible"/>
                                      </p:to>
                                    </p:set>
                                    <p:animScale>
                                      <p:cBhvr>
                                        <p:cTn id="28" dur="1000" decel="50000" fill="hold">
                                          <p:stCondLst>
                                            <p:cond delay="0"/>
                                          </p:stCondLst>
                                        </p:cTn>
                                        <p:tgtEl>
                                          <p:spTgt spid="6">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bg/>
                                          </p:spTgt>
                                        </p:tgtEl>
                                        <p:attrNameLst>
                                          <p:attrName>ppt_x</p:attrName>
                                          <p:attrName>ppt_y</p:attrName>
                                        </p:attrNameLst>
                                      </p:cBhvr>
                                    </p:animMotion>
                                    <p:animEffect transition="in" filter="fade">
                                      <p:cBhvr>
                                        <p:cTn id="30" dur="1000"/>
                                        <p:tgtEl>
                                          <p:spTgt spid="6">
                                            <p:bg/>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Scale>
                                      <p:cBhvr>
                                        <p:cTn id="35"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
                                            <p:txEl>
                                              <p:pRg st="0" end="0"/>
                                            </p:txEl>
                                          </p:spTgt>
                                        </p:tgtEl>
                                        <p:attrNameLst>
                                          <p:attrName>ppt_x</p:attrName>
                                          <p:attrName>ppt_y</p:attrName>
                                        </p:attrNameLst>
                                      </p:cBhvr>
                                    </p:animMotion>
                                    <p:animEffect transition="in" filter="fade">
                                      <p:cBhvr>
                                        <p:cTn id="37" dur="10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
                                            <p:bg/>
                                          </p:spTgt>
                                        </p:tgtEl>
                                        <p:attrNameLst>
                                          <p:attrName>style.visibility</p:attrName>
                                        </p:attrNameLst>
                                      </p:cBhvr>
                                      <p:to>
                                        <p:strVal val="visible"/>
                                      </p:to>
                                    </p:set>
                                    <p:animScale>
                                      <p:cBhvr>
                                        <p:cTn id="42"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bg/>
                                          </p:spTgt>
                                        </p:tgtEl>
                                        <p:attrNameLst>
                                          <p:attrName>ppt_x</p:attrName>
                                          <p:attrName>ppt_y</p:attrName>
                                        </p:attrNameLst>
                                      </p:cBhvr>
                                    </p:animMotion>
                                    <p:animEffect transition="in" filter="fade">
                                      <p:cBhvr>
                                        <p:cTn id="44" dur="1000"/>
                                        <p:tgtEl>
                                          <p:spTgt spid="3">
                                            <p:bg/>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Scale>
                                      <p:cBhvr>
                                        <p:cTn id="49"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0" end="0"/>
                                            </p:txEl>
                                          </p:spTgt>
                                        </p:tgtEl>
                                        <p:attrNameLst>
                                          <p:attrName>ppt_x</p:attrName>
                                          <p:attrName>ppt_y</p:attrName>
                                        </p:attrNameLst>
                                      </p:cBhvr>
                                    </p:animMotion>
                                    <p:animEffect transition="in" filter="fade">
                                      <p:cBhvr>
                                        <p:cTn id="51" dur="1000"/>
                                        <p:tgtEl>
                                          <p:spTgt spid="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100354"/>
                                        </p:tgtEl>
                                        <p:attrNameLst>
                                          <p:attrName>style.visibility</p:attrName>
                                        </p:attrNameLst>
                                      </p:cBhvr>
                                      <p:to>
                                        <p:strVal val="visible"/>
                                      </p:to>
                                    </p:set>
                                    <p:animScale>
                                      <p:cBhvr>
                                        <p:cTn id="56" dur="1000" decel="50000" fill="hold">
                                          <p:stCondLst>
                                            <p:cond delay="0"/>
                                          </p:stCondLst>
                                        </p:cTn>
                                        <p:tgtEl>
                                          <p:spTgt spid="1003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00354"/>
                                        </p:tgtEl>
                                        <p:attrNameLst>
                                          <p:attrName>ppt_x</p:attrName>
                                          <p:attrName>ppt_y</p:attrName>
                                        </p:attrNameLst>
                                      </p:cBhvr>
                                    </p:animMotion>
                                    <p:animEffect transition="in" filter="fade">
                                      <p:cBhvr>
                                        <p:cTn id="58" dur="1000"/>
                                        <p:tgtEl>
                                          <p:spTgt spid="100354"/>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Scale>
                                      <p:cBhvr>
                                        <p:cTn id="63"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5"/>
                                        </p:tgtEl>
                                        <p:attrNameLst>
                                          <p:attrName>ppt_x</p:attrName>
                                          <p:attrName>ppt_y</p:attrName>
                                        </p:attrNameLst>
                                      </p:cBhvr>
                                    </p:animMotion>
                                    <p:animEffect transition="in" filter="fade">
                                      <p:cBhvr>
                                        <p:cTn id="6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P spid="6" grpId="0" build="p"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609600"/>
            <a:ext cx="4343400" cy="659352"/>
          </a:xfrm>
          <a:solidFill>
            <a:schemeClr val="accent1">
              <a:lumMod val="20000"/>
              <a:lumOff val="80000"/>
            </a:schemeClr>
          </a:solidFill>
          <a:ln>
            <a:solidFill>
              <a:srgbClr val="00B050"/>
            </a:solidFill>
          </a:ln>
          <a:effectLst>
            <a:innerShdw blurRad="63500" dist="50800" dir="13500000">
              <a:prstClr val="black">
                <a:alpha val="50000"/>
              </a:prstClr>
            </a:innerShdw>
          </a:effectLst>
        </p:spPr>
        <p:txBody>
          <a:bodyPr/>
          <a:lstStyle/>
          <a:p>
            <a:pPr algn="r" rtl="1"/>
            <a:r>
              <a:rPr lang="ar-SA" dirty="0" smtClean="0">
                <a:solidFill>
                  <a:srgbClr val="FF0000"/>
                </a:solidFill>
              </a:rPr>
              <a:t>التعليمات (الكود البرمجي) :</a:t>
            </a:r>
            <a:endParaRPr lang="en-US" dirty="0" smtClean="0">
              <a:solidFill>
                <a:srgbClr val="FF0000"/>
              </a:solidFill>
            </a:endParaRPr>
          </a:p>
        </p:txBody>
      </p:sp>
      <p:sp>
        <p:nvSpPr>
          <p:cNvPr id="5" name="Content Placeholder 4"/>
          <p:cNvSpPr>
            <a:spLocks noGrp="1"/>
          </p:cNvSpPr>
          <p:nvPr>
            <p:ph sz="quarter" idx="2"/>
          </p:nvPr>
        </p:nvSpPr>
        <p:spPr>
          <a:xfrm>
            <a:off x="457200" y="1371600"/>
            <a:ext cx="4267200" cy="3886200"/>
          </a:xfrm>
          <a:solidFill>
            <a:schemeClr val="bg1">
              <a:lumMod val="85000"/>
            </a:schemeClr>
          </a:solidFill>
          <a:ln>
            <a:solidFill>
              <a:srgbClr val="FF0000"/>
            </a:solidFill>
          </a:ln>
          <a:effectLst>
            <a:innerShdw blurRad="114300">
              <a:prstClr val="black"/>
            </a:innerShdw>
          </a:effectLst>
          <a:scene3d>
            <a:camera prst="orthographicFront"/>
            <a:lightRig rig="threePt" dir="t"/>
          </a:scene3d>
          <a:sp3d prstMaterial="dkEdge"/>
        </p:spPr>
        <p:txBody>
          <a:bodyPr>
            <a:normAutofit lnSpcReduction="10000"/>
          </a:bodyPr>
          <a:lstStyle/>
          <a:p>
            <a:endParaRPr lang="en-US" dirty="0" smtClean="0"/>
          </a:p>
          <a:p>
            <a:r>
              <a:rPr lang="en-US" dirty="0" smtClean="0">
                <a:latin typeface="Times New Roman" pitchFamily="18" charset="0"/>
                <a:cs typeface="Times New Roman" pitchFamily="18" charset="0"/>
              </a:rPr>
              <a:t>Private Sub Command1_Click()</a:t>
            </a:r>
          </a:p>
          <a:p>
            <a:r>
              <a:rPr lang="en-US" dirty="0" smtClean="0">
                <a:latin typeface="Times New Roman" pitchFamily="18" charset="0"/>
                <a:cs typeface="Times New Roman" pitchFamily="18" charset="0"/>
              </a:rPr>
              <a:t>Dim X(10) As Double</a:t>
            </a:r>
          </a:p>
          <a:p>
            <a:r>
              <a:rPr lang="en-US" dirty="0" smtClean="0">
                <a:latin typeface="Times New Roman" pitchFamily="18" charset="0"/>
                <a:cs typeface="Times New Roman" pitchFamily="18" charset="0"/>
              </a:rPr>
              <a:t>Dim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As Integer</a:t>
            </a:r>
          </a:p>
          <a:p>
            <a:r>
              <a:rPr lang="en-US" dirty="0" smtClean="0">
                <a:latin typeface="Times New Roman" pitchFamily="18" charset="0"/>
                <a:cs typeface="Times New Roman" pitchFamily="18" charset="0"/>
              </a:rPr>
              <a:t>Label1.Caption = " "</a:t>
            </a:r>
          </a:p>
          <a:p>
            <a:r>
              <a:rPr lang="en-US" dirty="0" smtClean="0">
                <a:latin typeface="Times New Roman" pitchFamily="18" charset="0"/>
                <a:cs typeface="Times New Roman" pitchFamily="18" charset="0"/>
              </a:rPr>
              <a:t>For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0 To 10</a:t>
            </a:r>
          </a:p>
          <a:p>
            <a:r>
              <a:rPr lang="en-US" dirty="0" smtClean="0">
                <a:latin typeface="Times New Roman" pitchFamily="18" charset="0"/>
                <a:cs typeface="Times New Roman" pitchFamily="18" charset="0"/>
              </a:rPr>
              <a:t>    X(</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InputBox</a:t>
            </a:r>
            <a:r>
              <a:rPr lang="en-US" dirty="0" smtClean="0">
                <a:latin typeface="Times New Roman" pitchFamily="18" charset="0"/>
                <a:cs typeface="Times New Roman" pitchFamily="18" charset="0"/>
              </a:rPr>
              <a:t>("</a:t>
            </a:r>
            <a:r>
              <a:rPr lang="ar-SA" dirty="0" smtClean="0">
                <a:latin typeface="Times New Roman" pitchFamily="18" charset="0"/>
                <a:cs typeface="Times New Roman" pitchFamily="18" charset="0"/>
              </a:rPr>
              <a:t>أدخل القيمة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Label1.Caption = Label1.Caption &amp; " " &amp; </a:t>
            </a:r>
            <a:r>
              <a:rPr lang="en-US" dirty="0" err="1" smtClean="0">
                <a:latin typeface="Times New Roman" pitchFamily="18" charset="0"/>
                <a:cs typeface="Times New Roman" pitchFamily="18" charset="0"/>
              </a:rPr>
              <a:t>Str</a:t>
            </a:r>
            <a:r>
              <a:rPr lang="en-US" dirty="0" smtClean="0">
                <a:latin typeface="Times New Roman" pitchFamily="18" charset="0"/>
                <a:cs typeface="Times New Roman" pitchFamily="18" charset="0"/>
              </a:rPr>
              <a:t>(X(</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Next </a:t>
            </a:r>
            <a:r>
              <a:rPr lang="en-US" dirty="0" err="1" smtClean="0">
                <a:latin typeface="Times New Roman" pitchFamily="18" charset="0"/>
                <a:cs typeface="Times New Roman" pitchFamily="18" charset="0"/>
              </a:rPr>
              <a:t>i</a:t>
            </a:r>
            <a:endParaRPr lang="en-US" dirty="0" smtClean="0">
              <a:latin typeface="Times New Roman" pitchFamily="18" charset="0"/>
              <a:cs typeface="Times New Roman" pitchFamily="18" charset="0"/>
            </a:endParaRPr>
          </a:p>
          <a:p>
            <a:endParaRPr lang="en-US" dirty="0"/>
          </a:p>
        </p:txBody>
      </p:sp>
      <p:sp>
        <p:nvSpPr>
          <p:cNvPr id="6" name="Content Placeholder 5"/>
          <p:cNvSpPr>
            <a:spLocks noGrp="1"/>
          </p:cNvSpPr>
          <p:nvPr>
            <p:ph sz="quarter" idx="4"/>
          </p:nvPr>
        </p:nvSpPr>
        <p:spPr>
          <a:xfrm>
            <a:off x="5029200" y="2590800"/>
            <a:ext cx="3810000" cy="3769520"/>
          </a:xfrm>
          <a:solidFill>
            <a:schemeClr val="accent1">
              <a:lumMod val="20000"/>
              <a:lumOff val="80000"/>
            </a:schemeClr>
          </a:solidFill>
          <a:ln>
            <a:solidFill>
              <a:srgbClr val="92D050"/>
            </a:solidFill>
          </a:ln>
          <a:effectLst>
            <a:innerShdw blurRad="114300">
              <a:prstClr val="black"/>
            </a:innerShdw>
          </a:effectLst>
        </p:spPr>
        <p:txBody>
          <a:bodyPr/>
          <a:lstStyle/>
          <a:p>
            <a:endParaRPr lang="en-US" dirty="0" smtClean="0"/>
          </a:p>
          <a:p>
            <a:r>
              <a:rPr lang="en-US" dirty="0" smtClean="0">
                <a:latin typeface="Times New Roman" pitchFamily="18" charset="0"/>
                <a:cs typeface="Times New Roman" pitchFamily="18" charset="0"/>
              </a:rPr>
              <a:t>Label2.Caption = " "</a:t>
            </a:r>
          </a:p>
          <a:p>
            <a:r>
              <a:rPr lang="en-US" dirty="0" smtClean="0">
                <a:latin typeface="Times New Roman" pitchFamily="18" charset="0"/>
                <a:cs typeface="Times New Roman" pitchFamily="18" charset="0"/>
              </a:rPr>
              <a:t>For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0 To 10</a:t>
            </a:r>
          </a:p>
          <a:p>
            <a:r>
              <a:rPr lang="en-US" dirty="0" smtClean="0">
                <a:latin typeface="Times New Roman" pitchFamily="18" charset="0"/>
                <a:cs typeface="Times New Roman" pitchFamily="18" charset="0"/>
              </a:rPr>
              <a:t>    X(</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X(</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+ 0.1 * X(</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Label2.Caption = Label2.Caption &amp; " " &amp; </a:t>
            </a:r>
            <a:r>
              <a:rPr lang="en-US" dirty="0" err="1" smtClean="0">
                <a:latin typeface="Times New Roman" pitchFamily="18" charset="0"/>
                <a:cs typeface="Times New Roman" pitchFamily="18" charset="0"/>
              </a:rPr>
              <a:t>Str</a:t>
            </a:r>
            <a:r>
              <a:rPr lang="en-US" dirty="0" smtClean="0">
                <a:latin typeface="Times New Roman" pitchFamily="18" charset="0"/>
                <a:cs typeface="Times New Roman" pitchFamily="18" charset="0"/>
              </a:rPr>
              <a:t>(X(</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Next </a:t>
            </a:r>
            <a:r>
              <a:rPr lang="en-US" dirty="0" err="1" smtClean="0">
                <a:latin typeface="Times New Roman" pitchFamily="18" charset="0"/>
                <a:cs typeface="Times New Roman" pitchFamily="18" charset="0"/>
              </a:rPr>
              <a:t>i</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End Sub</a:t>
            </a:r>
          </a:p>
          <a:p>
            <a:endParaRPr lang="en-US" dirty="0"/>
          </a:p>
        </p:txBody>
      </p:sp>
      <p:sp>
        <p:nvSpPr>
          <p:cNvPr id="7" name="Date Placeholder 6"/>
          <p:cNvSpPr>
            <a:spLocks noGrp="1"/>
          </p:cNvSpPr>
          <p:nvPr>
            <p:ph type="dt" sz="half" idx="10"/>
          </p:nvPr>
        </p:nvSpPr>
        <p:spPr/>
        <p:txBody>
          <a:bodyPr/>
          <a:lstStyle/>
          <a:p>
            <a:fld id="{058A6291-1DE4-4F64-86A5-6286BA5685E4}" type="datetime1">
              <a:rPr lang="en-US" smtClean="0"/>
              <a:pPr/>
              <a:t>01-Jun-11</a:t>
            </a:fld>
            <a:endParaRPr lang="en-US"/>
          </a:p>
        </p:txBody>
      </p:sp>
      <p:sp>
        <p:nvSpPr>
          <p:cNvPr id="8" name="Slide Number Placeholder 7"/>
          <p:cNvSpPr>
            <a:spLocks noGrp="1"/>
          </p:cNvSpPr>
          <p:nvPr>
            <p:ph type="sldNum" sz="quarter" idx="12"/>
          </p:nvPr>
        </p:nvSpPr>
        <p:spPr/>
        <p:txBody>
          <a:bodyPr/>
          <a:lstStyle/>
          <a:p>
            <a:fld id="{728405A0-CC59-470C-873B-679805DFC862}" type="slidenum">
              <a:rPr lang="en-US" smtClean="0"/>
              <a:pPr/>
              <a:t>77</a:t>
            </a:fld>
            <a:endParaRPr lang="en-US"/>
          </a:p>
        </p:txBody>
      </p:sp>
    </p:spTree>
  </p:cSld>
  <p:clrMapOvr>
    <a:masterClrMapping/>
  </p:clrMapOvr>
  <p:transition>
    <p:sndAc>
      <p:stSnd>
        <p:snd r:embed="rId2" name="cashreg.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Scale>
                                      <p:cBhvr>
                                        <p:cTn id="7"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bg/>
                                          </p:spTgt>
                                        </p:tgtEl>
                                        <p:attrNameLst>
                                          <p:attrName>ppt_x</p:attrName>
                                          <p:attrName>ppt_y</p:attrName>
                                        </p:attrNameLst>
                                      </p:cBhvr>
                                    </p:animMotion>
                                    <p:animEffect transition="in" filter="fade">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5">
                                            <p:bg/>
                                          </p:spTgt>
                                        </p:tgtEl>
                                        <p:attrNameLst>
                                          <p:attrName>style.visibility</p:attrName>
                                        </p:attrNameLst>
                                      </p:cBhvr>
                                      <p:to>
                                        <p:strVal val="visible"/>
                                      </p:to>
                                    </p:set>
                                    <p:animScale>
                                      <p:cBhvr>
                                        <p:cTn id="21" dur="1000" decel="50000" fill="hold">
                                          <p:stCondLst>
                                            <p:cond delay="0"/>
                                          </p:stCondLst>
                                        </p:cTn>
                                        <p:tgtEl>
                                          <p:spTgt spid="5">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bg/>
                                          </p:spTgt>
                                        </p:tgtEl>
                                        <p:attrNameLst>
                                          <p:attrName>ppt_x</p:attrName>
                                          <p:attrName>ppt_y</p:attrName>
                                        </p:attrNameLst>
                                      </p:cBhvr>
                                    </p:animMotion>
                                    <p:animEffect transition="in" filter="fade">
                                      <p:cBhvr>
                                        <p:cTn id="23" dur="1000"/>
                                        <p:tgtEl>
                                          <p:spTgt spid="5">
                                            <p:bg/>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Scale>
                                      <p:cBhvr>
                                        <p:cTn id="28"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5">
                                            <p:txEl>
                                              <p:pRg st="1" end="1"/>
                                            </p:txEl>
                                          </p:spTgt>
                                        </p:tgtEl>
                                        <p:attrNameLst>
                                          <p:attrName>ppt_x</p:attrName>
                                          <p:attrName>ppt_y</p:attrName>
                                        </p:attrNameLst>
                                      </p:cBhvr>
                                    </p:animMotion>
                                    <p:animEffect transition="in" filter="fade">
                                      <p:cBhvr>
                                        <p:cTn id="30" dur="10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Scale>
                                      <p:cBhvr>
                                        <p:cTn id="35" dur="1000" decel="50000" fill="hold">
                                          <p:stCondLst>
                                            <p:cond delay="0"/>
                                          </p:stCondLst>
                                        </p:cTn>
                                        <p:tgtEl>
                                          <p:spTgt spid="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5">
                                            <p:txEl>
                                              <p:pRg st="2" end="2"/>
                                            </p:txEl>
                                          </p:spTgt>
                                        </p:tgtEl>
                                        <p:attrNameLst>
                                          <p:attrName>ppt_x</p:attrName>
                                          <p:attrName>ppt_y</p:attrName>
                                        </p:attrNameLst>
                                      </p:cBhvr>
                                    </p:animMotion>
                                    <p:animEffect transition="in" filter="fade">
                                      <p:cBhvr>
                                        <p:cTn id="37" dur="10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Scale>
                                      <p:cBhvr>
                                        <p:cTn id="42" dur="1000" decel="50000" fill="hold">
                                          <p:stCondLst>
                                            <p:cond delay="0"/>
                                          </p:stCondLst>
                                        </p:cTn>
                                        <p:tgtEl>
                                          <p:spTgt spid="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5">
                                            <p:txEl>
                                              <p:pRg st="3" end="3"/>
                                            </p:txEl>
                                          </p:spTgt>
                                        </p:tgtEl>
                                        <p:attrNameLst>
                                          <p:attrName>ppt_x</p:attrName>
                                          <p:attrName>ppt_y</p:attrName>
                                        </p:attrNameLst>
                                      </p:cBhvr>
                                    </p:animMotion>
                                    <p:animEffect transition="in" filter="fade">
                                      <p:cBhvr>
                                        <p:cTn id="44" dur="10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Scale>
                                      <p:cBhvr>
                                        <p:cTn id="49" dur="1000" decel="50000" fill="hold">
                                          <p:stCondLst>
                                            <p:cond delay="0"/>
                                          </p:stCondLst>
                                        </p:cTn>
                                        <p:tgtEl>
                                          <p:spTgt spid="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5">
                                            <p:txEl>
                                              <p:pRg st="4" end="4"/>
                                            </p:txEl>
                                          </p:spTgt>
                                        </p:tgtEl>
                                        <p:attrNameLst>
                                          <p:attrName>ppt_x</p:attrName>
                                          <p:attrName>ppt_y</p:attrName>
                                        </p:attrNameLst>
                                      </p:cBhvr>
                                    </p:animMotion>
                                    <p:animEffect transition="in" filter="fade">
                                      <p:cBhvr>
                                        <p:cTn id="51" dur="1000"/>
                                        <p:tgtEl>
                                          <p:spTgt spid="5">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5">
                                            <p:txEl>
                                              <p:pRg st="5" end="5"/>
                                            </p:txEl>
                                          </p:spTgt>
                                        </p:tgtEl>
                                        <p:attrNameLst>
                                          <p:attrName>style.visibility</p:attrName>
                                        </p:attrNameLst>
                                      </p:cBhvr>
                                      <p:to>
                                        <p:strVal val="visible"/>
                                      </p:to>
                                    </p:set>
                                    <p:animScale>
                                      <p:cBhvr>
                                        <p:cTn id="56" dur="1000" decel="50000" fill="hold">
                                          <p:stCondLst>
                                            <p:cond delay="0"/>
                                          </p:stCondLst>
                                        </p:cTn>
                                        <p:tgtEl>
                                          <p:spTgt spid="5">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5">
                                            <p:txEl>
                                              <p:pRg st="5" end="5"/>
                                            </p:txEl>
                                          </p:spTgt>
                                        </p:tgtEl>
                                        <p:attrNameLst>
                                          <p:attrName>ppt_x</p:attrName>
                                          <p:attrName>ppt_y</p:attrName>
                                        </p:attrNameLst>
                                      </p:cBhvr>
                                    </p:animMotion>
                                    <p:animEffect transition="in" filter="fade">
                                      <p:cBhvr>
                                        <p:cTn id="58" dur="1000"/>
                                        <p:tgtEl>
                                          <p:spTgt spid="5">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grpId="0"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animScale>
                                      <p:cBhvr>
                                        <p:cTn id="63" dur="1000" decel="50000" fill="hold">
                                          <p:stCondLst>
                                            <p:cond delay="0"/>
                                          </p:stCondLst>
                                        </p:cTn>
                                        <p:tgtEl>
                                          <p:spTgt spid="5">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5">
                                            <p:txEl>
                                              <p:pRg st="6" end="6"/>
                                            </p:txEl>
                                          </p:spTgt>
                                        </p:tgtEl>
                                        <p:attrNameLst>
                                          <p:attrName>ppt_x</p:attrName>
                                          <p:attrName>ppt_y</p:attrName>
                                        </p:attrNameLst>
                                      </p:cBhvr>
                                    </p:animMotion>
                                    <p:animEffect transition="in" filter="fade">
                                      <p:cBhvr>
                                        <p:cTn id="65" dur="1000"/>
                                        <p:tgtEl>
                                          <p:spTgt spid="5">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2" presetClass="entr" presetSubtype="0" fill="hold" grpId="0" nodeType="clickEffect">
                                  <p:stCondLst>
                                    <p:cond delay="0"/>
                                  </p:stCondLst>
                                  <p:childTnLst>
                                    <p:set>
                                      <p:cBhvr>
                                        <p:cTn id="69" dur="1" fill="hold">
                                          <p:stCondLst>
                                            <p:cond delay="0"/>
                                          </p:stCondLst>
                                        </p:cTn>
                                        <p:tgtEl>
                                          <p:spTgt spid="5">
                                            <p:txEl>
                                              <p:pRg st="7" end="7"/>
                                            </p:txEl>
                                          </p:spTgt>
                                        </p:tgtEl>
                                        <p:attrNameLst>
                                          <p:attrName>style.visibility</p:attrName>
                                        </p:attrNameLst>
                                      </p:cBhvr>
                                      <p:to>
                                        <p:strVal val="visible"/>
                                      </p:to>
                                    </p:set>
                                    <p:animScale>
                                      <p:cBhvr>
                                        <p:cTn id="70" dur="1000" decel="50000" fill="hold">
                                          <p:stCondLst>
                                            <p:cond delay="0"/>
                                          </p:stCondLst>
                                        </p:cTn>
                                        <p:tgtEl>
                                          <p:spTgt spid="5">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5">
                                            <p:txEl>
                                              <p:pRg st="7" end="7"/>
                                            </p:txEl>
                                          </p:spTgt>
                                        </p:tgtEl>
                                        <p:attrNameLst>
                                          <p:attrName>ppt_x</p:attrName>
                                          <p:attrName>ppt_y</p:attrName>
                                        </p:attrNameLst>
                                      </p:cBhvr>
                                    </p:animMotion>
                                    <p:animEffect transition="in" filter="fade">
                                      <p:cBhvr>
                                        <p:cTn id="72" dur="1000"/>
                                        <p:tgtEl>
                                          <p:spTgt spid="5">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2" presetClass="entr" presetSubtype="0" fill="hold" grpId="0" nodeType="clickEffect">
                                  <p:stCondLst>
                                    <p:cond delay="0"/>
                                  </p:stCondLst>
                                  <p:childTnLst>
                                    <p:set>
                                      <p:cBhvr>
                                        <p:cTn id="76" dur="1" fill="hold">
                                          <p:stCondLst>
                                            <p:cond delay="0"/>
                                          </p:stCondLst>
                                        </p:cTn>
                                        <p:tgtEl>
                                          <p:spTgt spid="5">
                                            <p:txEl>
                                              <p:pRg st="8" end="8"/>
                                            </p:txEl>
                                          </p:spTgt>
                                        </p:tgtEl>
                                        <p:attrNameLst>
                                          <p:attrName>style.visibility</p:attrName>
                                        </p:attrNameLst>
                                      </p:cBhvr>
                                      <p:to>
                                        <p:strVal val="visible"/>
                                      </p:to>
                                    </p:set>
                                    <p:animScale>
                                      <p:cBhvr>
                                        <p:cTn id="77" dur="1000" decel="50000" fill="hold">
                                          <p:stCondLst>
                                            <p:cond delay="0"/>
                                          </p:stCondLst>
                                        </p:cTn>
                                        <p:tgtEl>
                                          <p:spTgt spid="5">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5">
                                            <p:txEl>
                                              <p:pRg st="8" end="8"/>
                                            </p:txEl>
                                          </p:spTgt>
                                        </p:tgtEl>
                                        <p:attrNameLst>
                                          <p:attrName>ppt_x</p:attrName>
                                          <p:attrName>ppt_y</p:attrName>
                                        </p:attrNameLst>
                                      </p:cBhvr>
                                    </p:animMotion>
                                    <p:animEffect transition="in" filter="fade">
                                      <p:cBhvr>
                                        <p:cTn id="79" dur="1000"/>
                                        <p:tgtEl>
                                          <p:spTgt spid="5">
                                            <p:txEl>
                                              <p:pRg st="8" end="8"/>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2" presetClass="entr" presetSubtype="0" fill="hold" grpId="0" nodeType="clickEffect">
                                  <p:stCondLst>
                                    <p:cond delay="0"/>
                                  </p:stCondLst>
                                  <p:childTnLst>
                                    <p:set>
                                      <p:cBhvr>
                                        <p:cTn id="83" dur="1" fill="hold">
                                          <p:stCondLst>
                                            <p:cond delay="0"/>
                                          </p:stCondLst>
                                        </p:cTn>
                                        <p:tgtEl>
                                          <p:spTgt spid="6">
                                            <p:bg/>
                                          </p:spTgt>
                                        </p:tgtEl>
                                        <p:attrNameLst>
                                          <p:attrName>style.visibility</p:attrName>
                                        </p:attrNameLst>
                                      </p:cBhvr>
                                      <p:to>
                                        <p:strVal val="visible"/>
                                      </p:to>
                                    </p:set>
                                    <p:animScale>
                                      <p:cBhvr>
                                        <p:cTn id="84" dur="1000" decel="50000" fill="hold">
                                          <p:stCondLst>
                                            <p:cond delay="0"/>
                                          </p:stCondLst>
                                        </p:cTn>
                                        <p:tgtEl>
                                          <p:spTgt spid="6">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6">
                                            <p:bg/>
                                          </p:spTgt>
                                        </p:tgtEl>
                                        <p:attrNameLst>
                                          <p:attrName>ppt_x</p:attrName>
                                          <p:attrName>ppt_y</p:attrName>
                                        </p:attrNameLst>
                                      </p:cBhvr>
                                    </p:animMotion>
                                    <p:animEffect transition="in" filter="fade">
                                      <p:cBhvr>
                                        <p:cTn id="86" dur="1000"/>
                                        <p:tgtEl>
                                          <p:spTgt spid="6">
                                            <p:bg/>
                                          </p:spTgt>
                                        </p:tgtEl>
                                      </p:cBhvr>
                                    </p:animEffect>
                                  </p:childTnLst>
                                </p:cTn>
                              </p:par>
                            </p:childTnLst>
                          </p:cTn>
                        </p:par>
                      </p:childTnLst>
                    </p:cTn>
                  </p:par>
                  <p:par>
                    <p:cTn id="87" fill="hold">
                      <p:stCondLst>
                        <p:cond delay="indefinite"/>
                      </p:stCondLst>
                      <p:childTnLst>
                        <p:par>
                          <p:cTn id="88" fill="hold">
                            <p:stCondLst>
                              <p:cond delay="0"/>
                            </p:stCondLst>
                            <p:childTnLst>
                              <p:par>
                                <p:cTn id="89" presetID="52" presetClass="entr" presetSubtype="0" fill="hold" grpId="0" nodeType="clickEffect">
                                  <p:stCondLst>
                                    <p:cond delay="0"/>
                                  </p:stCondLst>
                                  <p:childTnLst>
                                    <p:set>
                                      <p:cBhvr>
                                        <p:cTn id="90" dur="1" fill="hold">
                                          <p:stCondLst>
                                            <p:cond delay="0"/>
                                          </p:stCondLst>
                                        </p:cTn>
                                        <p:tgtEl>
                                          <p:spTgt spid="6">
                                            <p:txEl>
                                              <p:pRg st="1" end="1"/>
                                            </p:txEl>
                                          </p:spTgt>
                                        </p:tgtEl>
                                        <p:attrNameLst>
                                          <p:attrName>style.visibility</p:attrName>
                                        </p:attrNameLst>
                                      </p:cBhvr>
                                      <p:to>
                                        <p:strVal val="visible"/>
                                      </p:to>
                                    </p:set>
                                    <p:animScale>
                                      <p:cBhvr>
                                        <p:cTn id="91"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6">
                                            <p:txEl>
                                              <p:pRg st="1" end="1"/>
                                            </p:txEl>
                                          </p:spTgt>
                                        </p:tgtEl>
                                        <p:attrNameLst>
                                          <p:attrName>ppt_x</p:attrName>
                                          <p:attrName>ppt_y</p:attrName>
                                        </p:attrNameLst>
                                      </p:cBhvr>
                                    </p:animMotion>
                                    <p:animEffect transition="in" filter="fade">
                                      <p:cBhvr>
                                        <p:cTn id="93" dur="1000"/>
                                        <p:tgtEl>
                                          <p:spTgt spid="6">
                                            <p:txEl>
                                              <p:pRg st="1" end="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2" presetClass="entr" presetSubtype="0" fill="hold" grpId="0" nodeType="clickEffect">
                                  <p:stCondLst>
                                    <p:cond delay="0"/>
                                  </p:stCondLst>
                                  <p:childTnLst>
                                    <p:set>
                                      <p:cBhvr>
                                        <p:cTn id="97" dur="1" fill="hold">
                                          <p:stCondLst>
                                            <p:cond delay="0"/>
                                          </p:stCondLst>
                                        </p:cTn>
                                        <p:tgtEl>
                                          <p:spTgt spid="6">
                                            <p:txEl>
                                              <p:pRg st="2" end="2"/>
                                            </p:txEl>
                                          </p:spTgt>
                                        </p:tgtEl>
                                        <p:attrNameLst>
                                          <p:attrName>style.visibility</p:attrName>
                                        </p:attrNameLst>
                                      </p:cBhvr>
                                      <p:to>
                                        <p:strVal val="visible"/>
                                      </p:to>
                                    </p:set>
                                    <p:animScale>
                                      <p:cBhvr>
                                        <p:cTn id="98"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000" decel="50000" fill="hold">
                                          <p:stCondLst>
                                            <p:cond delay="0"/>
                                          </p:stCondLst>
                                        </p:cTn>
                                        <p:tgtEl>
                                          <p:spTgt spid="6">
                                            <p:txEl>
                                              <p:pRg st="2" end="2"/>
                                            </p:txEl>
                                          </p:spTgt>
                                        </p:tgtEl>
                                        <p:attrNameLst>
                                          <p:attrName>ppt_x</p:attrName>
                                          <p:attrName>ppt_y</p:attrName>
                                        </p:attrNameLst>
                                      </p:cBhvr>
                                    </p:animMotion>
                                    <p:animEffect transition="in" filter="fade">
                                      <p:cBhvr>
                                        <p:cTn id="100" dur="1000"/>
                                        <p:tgtEl>
                                          <p:spTgt spid="6">
                                            <p:txEl>
                                              <p:pRg st="2" end="2"/>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2" presetClass="entr" presetSubtype="0" fill="hold" grpId="0" nodeType="clickEffect">
                                  <p:stCondLst>
                                    <p:cond delay="0"/>
                                  </p:stCondLst>
                                  <p:childTnLst>
                                    <p:set>
                                      <p:cBhvr>
                                        <p:cTn id="104" dur="1" fill="hold">
                                          <p:stCondLst>
                                            <p:cond delay="0"/>
                                          </p:stCondLst>
                                        </p:cTn>
                                        <p:tgtEl>
                                          <p:spTgt spid="6">
                                            <p:txEl>
                                              <p:pRg st="3" end="3"/>
                                            </p:txEl>
                                          </p:spTgt>
                                        </p:tgtEl>
                                        <p:attrNameLst>
                                          <p:attrName>style.visibility</p:attrName>
                                        </p:attrNameLst>
                                      </p:cBhvr>
                                      <p:to>
                                        <p:strVal val="visible"/>
                                      </p:to>
                                    </p:set>
                                    <p:animScale>
                                      <p:cBhvr>
                                        <p:cTn id="105"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6" dur="1000" decel="50000" fill="hold">
                                          <p:stCondLst>
                                            <p:cond delay="0"/>
                                          </p:stCondLst>
                                        </p:cTn>
                                        <p:tgtEl>
                                          <p:spTgt spid="6">
                                            <p:txEl>
                                              <p:pRg st="3" end="3"/>
                                            </p:txEl>
                                          </p:spTgt>
                                        </p:tgtEl>
                                        <p:attrNameLst>
                                          <p:attrName>ppt_x</p:attrName>
                                          <p:attrName>ppt_y</p:attrName>
                                        </p:attrNameLst>
                                      </p:cBhvr>
                                    </p:animMotion>
                                    <p:animEffect transition="in" filter="fade">
                                      <p:cBhvr>
                                        <p:cTn id="107" dur="1000"/>
                                        <p:tgtEl>
                                          <p:spTgt spid="6">
                                            <p:txEl>
                                              <p:pRg st="3" end="3"/>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2" presetClass="entr" presetSubtype="0" fill="hold" grpId="0" nodeType="clickEffect">
                                  <p:stCondLst>
                                    <p:cond delay="0"/>
                                  </p:stCondLst>
                                  <p:childTnLst>
                                    <p:set>
                                      <p:cBhvr>
                                        <p:cTn id="111" dur="1" fill="hold">
                                          <p:stCondLst>
                                            <p:cond delay="0"/>
                                          </p:stCondLst>
                                        </p:cTn>
                                        <p:tgtEl>
                                          <p:spTgt spid="6">
                                            <p:txEl>
                                              <p:pRg st="4" end="4"/>
                                            </p:txEl>
                                          </p:spTgt>
                                        </p:tgtEl>
                                        <p:attrNameLst>
                                          <p:attrName>style.visibility</p:attrName>
                                        </p:attrNameLst>
                                      </p:cBhvr>
                                      <p:to>
                                        <p:strVal val="visible"/>
                                      </p:to>
                                    </p:set>
                                    <p:animScale>
                                      <p:cBhvr>
                                        <p:cTn id="112"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
                                            <p:txEl>
                                              <p:pRg st="4" end="4"/>
                                            </p:txEl>
                                          </p:spTgt>
                                        </p:tgtEl>
                                        <p:attrNameLst>
                                          <p:attrName>ppt_x</p:attrName>
                                          <p:attrName>ppt_y</p:attrName>
                                        </p:attrNameLst>
                                      </p:cBhvr>
                                    </p:animMotion>
                                    <p:animEffect transition="in" filter="fade">
                                      <p:cBhvr>
                                        <p:cTn id="114" dur="1000"/>
                                        <p:tgtEl>
                                          <p:spTgt spid="6">
                                            <p:txEl>
                                              <p:pRg st="4" end="4"/>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52" presetClass="entr" presetSubtype="0" fill="hold" grpId="0" nodeType="clickEffect">
                                  <p:stCondLst>
                                    <p:cond delay="0"/>
                                  </p:stCondLst>
                                  <p:childTnLst>
                                    <p:set>
                                      <p:cBhvr>
                                        <p:cTn id="118" dur="1" fill="hold">
                                          <p:stCondLst>
                                            <p:cond delay="0"/>
                                          </p:stCondLst>
                                        </p:cTn>
                                        <p:tgtEl>
                                          <p:spTgt spid="6">
                                            <p:txEl>
                                              <p:pRg st="5" end="5"/>
                                            </p:txEl>
                                          </p:spTgt>
                                        </p:tgtEl>
                                        <p:attrNameLst>
                                          <p:attrName>style.visibility</p:attrName>
                                        </p:attrNameLst>
                                      </p:cBhvr>
                                      <p:to>
                                        <p:strVal val="visible"/>
                                      </p:to>
                                    </p:set>
                                    <p:animScale>
                                      <p:cBhvr>
                                        <p:cTn id="119"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6">
                                            <p:txEl>
                                              <p:pRg st="5" end="5"/>
                                            </p:txEl>
                                          </p:spTgt>
                                        </p:tgtEl>
                                        <p:attrNameLst>
                                          <p:attrName>ppt_x</p:attrName>
                                          <p:attrName>ppt_y</p:attrName>
                                        </p:attrNameLst>
                                      </p:cBhvr>
                                    </p:animMotion>
                                    <p:animEffect transition="in" filter="fade">
                                      <p:cBhvr>
                                        <p:cTn id="121" dur="1000"/>
                                        <p:tgtEl>
                                          <p:spTgt spid="6">
                                            <p:txEl>
                                              <p:pRg st="5" end="5"/>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52" presetClass="entr" presetSubtype="0" fill="hold" grpId="0" nodeType="clickEffect">
                                  <p:stCondLst>
                                    <p:cond delay="0"/>
                                  </p:stCondLst>
                                  <p:childTnLst>
                                    <p:set>
                                      <p:cBhvr>
                                        <p:cTn id="125" dur="1" fill="hold">
                                          <p:stCondLst>
                                            <p:cond delay="0"/>
                                          </p:stCondLst>
                                        </p:cTn>
                                        <p:tgtEl>
                                          <p:spTgt spid="6">
                                            <p:txEl>
                                              <p:pRg st="6" end="6"/>
                                            </p:txEl>
                                          </p:spTgt>
                                        </p:tgtEl>
                                        <p:attrNameLst>
                                          <p:attrName>style.visibility</p:attrName>
                                        </p:attrNameLst>
                                      </p:cBhvr>
                                      <p:to>
                                        <p:strVal val="visible"/>
                                      </p:to>
                                    </p:set>
                                    <p:animScale>
                                      <p:cBhvr>
                                        <p:cTn id="126"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7" dur="1000" decel="50000" fill="hold">
                                          <p:stCondLst>
                                            <p:cond delay="0"/>
                                          </p:stCondLst>
                                        </p:cTn>
                                        <p:tgtEl>
                                          <p:spTgt spid="6">
                                            <p:txEl>
                                              <p:pRg st="6" end="6"/>
                                            </p:txEl>
                                          </p:spTgt>
                                        </p:tgtEl>
                                        <p:attrNameLst>
                                          <p:attrName>ppt_x</p:attrName>
                                          <p:attrName>ppt_y</p:attrName>
                                        </p:attrNameLst>
                                      </p:cBhvr>
                                    </p:animMotion>
                                    <p:animEffect transition="in" filter="fade">
                                      <p:cBhvr>
                                        <p:cTn id="128"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P spid="6" grpId="0" build="p"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19600" y="0"/>
            <a:ext cx="762000" cy="659352"/>
          </a:xfrm>
          <a:effectLst>
            <a:glow rad="63500">
              <a:schemeClr val="accent1">
                <a:satMod val="175000"/>
                <a:alpha val="40000"/>
              </a:schemeClr>
            </a:glow>
            <a:outerShdw blurRad="57150" dist="38100" dir="5400000" algn="ctr" rotWithShape="0">
              <a:schemeClr val="accent6">
                <a:shade val="9000"/>
                <a:satMod val="105000"/>
                <a:alpha val="48000"/>
              </a:schemeClr>
            </a:outerShdw>
          </a:effectLst>
        </p:spPr>
        <p:style>
          <a:lnRef idx="1">
            <a:schemeClr val="accent6"/>
          </a:lnRef>
          <a:fillRef idx="2">
            <a:schemeClr val="accent6"/>
          </a:fillRef>
          <a:effectRef idx="1">
            <a:schemeClr val="accent6"/>
          </a:effectRef>
          <a:fontRef idx="minor">
            <a:schemeClr val="dk1"/>
          </a:fontRef>
        </p:style>
        <p:txBody>
          <a:bodyPr/>
          <a:lstStyle/>
          <a:p>
            <a:pPr algn="r" rtl="1"/>
            <a:r>
              <a:rPr lang="ar-SA" u="sng" dirty="0" smtClean="0">
                <a:solidFill>
                  <a:srgbClr val="FF0000"/>
                </a:solidFill>
              </a:rPr>
              <a:t>الحل : </a:t>
            </a:r>
            <a:endParaRPr lang="en-US" u="sng" dirty="0">
              <a:solidFill>
                <a:srgbClr val="FF0000"/>
              </a:solidFill>
            </a:endParaRPr>
          </a:p>
        </p:txBody>
      </p:sp>
      <p:sp>
        <p:nvSpPr>
          <p:cNvPr id="4" name="Text Placeholder 3"/>
          <p:cNvSpPr>
            <a:spLocks noGrp="1"/>
          </p:cNvSpPr>
          <p:nvPr>
            <p:ph type="body" sz="half" idx="3"/>
          </p:nvPr>
        </p:nvSpPr>
        <p:spPr>
          <a:xfrm>
            <a:off x="7162800" y="228600"/>
            <a:ext cx="1603375" cy="654843"/>
          </a:xfrm>
          <a:effectLst>
            <a:glow rad="101600">
              <a:schemeClr val="accent1">
                <a:satMod val="175000"/>
                <a:alpha val="40000"/>
              </a:schemeClr>
            </a:glow>
            <a:outerShdw blurRad="57150" dist="38100" dir="5400000" algn="ctr" rotWithShape="0">
              <a:schemeClr val="accent5">
                <a:shade val="9000"/>
                <a:satMod val="105000"/>
                <a:alpha val="48000"/>
              </a:schemeClr>
            </a:outerShdw>
          </a:effectLst>
        </p:spPr>
        <p:style>
          <a:lnRef idx="1">
            <a:schemeClr val="accent5"/>
          </a:lnRef>
          <a:fillRef idx="2">
            <a:schemeClr val="accent5"/>
          </a:fillRef>
          <a:effectRef idx="1">
            <a:schemeClr val="accent5"/>
          </a:effectRef>
          <a:fontRef idx="minor">
            <a:schemeClr val="dk1"/>
          </a:fontRef>
        </p:style>
        <p:txBody>
          <a:bodyPr/>
          <a:lstStyle/>
          <a:p>
            <a:pPr algn="r" rtl="1"/>
            <a:r>
              <a:rPr lang="ar-SA" dirty="0" smtClean="0">
                <a:solidFill>
                  <a:srgbClr val="FF0000"/>
                </a:solidFill>
              </a:rPr>
              <a:t>السؤال الثامن</a:t>
            </a:r>
            <a:endParaRPr lang="en-US" dirty="0">
              <a:solidFill>
                <a:srgbClr val="FF0000"/>
              </a:solidFill>
            </a:endParaRPr>
          </a:p>
        </p:txBody>
      </p:sp>
      <p:sp>
        <p:nvSpPr>
          <p:cNvPr id="5" name="Content Placeholder 4"/>
          <p:cNvSpPr>
            <a:spLocks noGrp="1"/>
          </p:cNvSpPr>
          <p:nvPr>
            <p:ph sz="quarter" idx="2"/>
          </p:nvPr>
        </p:nvSpPr>
        <p:spPr>
          <a:xfrm>
            <a:off x="304800" y="152400"/>
            <a:ext cx="4040188" cy="6553200"/>
          </a:xfr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r>
              <a:rPr lang="en-US" dirty="0" smtClean="0">
                <a:latin typeface="Times New Roman" pitchFamily="18" charset="0"/>
                <a:cs typeface="Times New Roman" pitchFamily="18" charset="0"/>
              </a:rPr>
              <a:t>Private Sub Command1_Click()</a:t>
            </a:r>
          </a:p>
          <a:p>
            <a:r>
              <a:rPr lang="en-US" dirty="0" smtClean="0">
                <a:latin typeface="Times New Roman" pitchFamily="18" charset="0"/>
                <a:cs typeface="Times New Roman" pitchFamily="18" charset="0"/>
              </a:rPr>
              <a:t>Dim x(9) As Integer</a:t>
            </a:r>
          </a:p>
          <a:p>
            <a:r>
              <a:rPr lang="en-US" dirty="0" smtClean="0">
                <a:latin typeface="Times New Roman" pitchFamily="18" charset="0"/>
                <a:cs typeface="Times New Roman" pitchFamily="18" charset="0"/>
              </a:rPr>
              <a:t>Dim max,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j, z, temp As Integer</a:t>
            </a:r>
          </a:p>
          <a:p>
            <a:r>
              <a:rPr lang="en-US" dirty="0" smtClean="0">
                <a:latin typeface="Times New Roman" pitchFamily="18" charset="0"/>
                <a:cs typeface="Times New Roman" pitchFamily="18" charset="0"/>
              </a:rPr>
              <a:t>Label1.Caption = " "</a:t>
            </a:r>
          </a:p>
          <a:p>
            <a:r>
              <a:rPr lang="en-US" dirty="0" smtClean="0">
                <a:latin typeface="Times New Roman" pitchFamily="18" charset="0"/>
                <a:cs typeface="Times New Roman" pitchFamily="18" charset="0"/>
              </a:rPr>
              <a:t>For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0 To 9</a:t>
            </a:r>
            <a:r>
              <a:rPr lang="ar-SA"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lvl="1">
              <a:buNone/>
            </a:pPr>
            <a:r>
              <a:rPr lang="en-US" dirty="0" smtClean="0">
                <a:latin typeface="Times New Roman" pitchFamily="18" charset="0"/>
                <a:cs typeface="Times New Roman" pitchFamily="18" charset="0"/>
              </a:rPr>
              <a:t>     x(</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InputBox</a:t>
            </a:r>
            <a:r>
              <a:rPr lang="en-US" dirty="0" smtClean="0">
                <a:latin typeface="Times New Roman" pitchFamily="18" charset="0"/>
                <a:cs typeface="Times New Roman" pitchFamily="18" charset="0"/>
              </a:rPr>
              <a:t>("</a:t>
            </a:r>
            <a:r>
              <a:rPr lang="ar-SA" dirty="0" smtClean="0">
                <a:latin typeface="Times New Roman" pitchFamily="18" charset="0"/>
                <a:cs typeface="Times New Roman" pitchFamily="18" charset="0"/>
              </a:rPr>
              <a:t>أدخل العلامات</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r>
              <a:rPr lang="ar-SA"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Label1.Caption = Label1.Caption &amp; " " &amp; (x(</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r>
              <a:rPr lang="ar-SA"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Next </a:t>
            </a:r>
            <a:r>
              <a:rPr lang="en-US" dirty="0" err="1" smtClean="0">
                <a:latin typeface="Times New Roman" pitchFamily="18" charset="0"/>
                <a:cs typeface="Times New Roman" pitchFamily="18" charset="0"/>
              </a:rPr>
              <a:t>i</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max = x(0)</a:t>
            </a:r>
          </a:p>
          <a:p>
            <a:r>
              <a:rPr lang="en-US" dirty="0" smtClean="0">
                <a:latin typeface="Times New Roman" pitchFamily="18" charset="0"/>
                <a:cs typeface="Times New Roman" pitchFamily="18" charset="0"/>
              </a:rPr>
              <a:t>z = 0</a:t>
            </a:r>
          </a:p>
          <a:p>
            <a:r>
              <a:rPr lang="ar-SA" sz="1900" dirty="0" smtClean="0">
                <a:latin typeface="Times New Roman" pitchFamily="18" charset="0"/>
                <a:cs typeface="Times New Roman" pitchFamily="18" charset="0"/>
              </a:rPr>
              <a:t>حلقة دوران للبحث عن العلامة الكبرى وتحديد موقعها</a:t>
            </a:r>
            <a:endParaRPr lang="en-US" sz="19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For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1 To 8</a:t>
            </a:r>
            <a:r>
              <a:rPr lang="ar-SA"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For j =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To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+ 1</a:t>
            </a:r>
          </a:p>
          <a:p>
            <a:r>
              <a:rPr lang="en-US" dirty="0" smtClean="0">
                <a:latin typeface="Times New Roman" pitchFamily="18" charset="0"/>
                <a:cs typeface="Times New Roman" pitchFamily="18" charset="0"/>
              </a:rPr>
              <a:t>        If x(j) &gt; max Then</a:t>
            </a:r>
          </a:p>
          <a:p>
            <a:r>
              <a:rPr lang="en-US" dirty="0" smtClean="0">
                <a:latin typeface="Times New Roman" pitchFamily="18" charset="0"/>
                <a:cs typeface="Times New Roman" pitchFamily="18" charset="0"/>
              </a:rPr>
              <a:t>            max = x(j)</a:t>
            </a:r>
          </a:p>
          <a:p>
            <a:r>
              <a:rPr lang="en-US" dirty="0" smtClean="0">
                <a:latin typeface="Times New Roman" pitchFamily="18" charset="0"/>
                <a:cs typeface="Times New Roman" pitchFamily="18" charset="0"/>
              </a:rPr>
              <a:t>            z = j</a:t>
            </a:r>
          </a:p>
          <a:p>
            <a:r>
              <a:rPr lang="en-US" dirty="0" smtClean="0">
                <a:latin typeface="Times New Roman" pitchFamily="18" charset="0"/>
                <a:cs typeface="Times New Roman" pitchFamily="18" charset="0"/>
              </a:rPr>
              <a:t>        End If</a:t>
            </a:r>
          </a:p>
          <a:p>
            <a:r>
              <a:rPr lang="en-US" dirty="0" smtClean="0">
                <a:latin typeface="Times New Roman" pitchFamily="18" charset="0"/>
                <a:cs typeface="Times New Roman" pitchFamily="18" charset="0"/>
              </a:rPr>
              <a:t>    Next j</a:t>
            </a:r>
          </a:p>
          <a:p>
            <a:r>
              <a:rPr lang="en-US" dirty="0" smtClean="0">
                <a:latin typeface="Times New Roman" pitchFamily="18" charset="0"/>
                <a:cs typeface="Times New Roman" pitchFamily="18" charset="0"/>
              </a:rPr>
              <a:t>Next </a:t>
            </a:r>
            <a:r>
              <a:rPr lang="en-US" dirty="0" err="1" smtClean="0">
                <a:latin typeface="Times New Roman" pitchFamily="18" charset="0"/>
                <a:cs typeface="Times New Roman" pitchFamily="18" charset="0"/>
              </a:rPr>
              <a:t>i</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Label2.Caption = max</a:t>
            </a:r>
          </a:p>
          <a:p>
            <a:r>
              <a:rPr lang="en-US" dirty="0" smtClean="0">
                <a:latin typeface="Times New Roman" pitchFamily="18" charset="0"/>
                <a:cs typeface="Times New Roman" pitchFamily="18" charset="0"/>
              </a:rPr>
              <a:t>Label3.Caption = z</a:t>
            </a:r>
          </a:p>
          <a:p>
            <a:r>
              <a:rPr lang="en-US" dirty="0" smtClean="0">
                <a:latin typeface="Times New Roman" pitchFamily="18" charset="0"/>
                <a:cs typeface="Times New Roman" pitchFamily="18" charset="0"/>
              </a:rPr>
              <a:t>End Sub</a:t>
            </a:r>
          </a:p>
          <a:p>
            <a:endParaRPr lang="en-US" dirty="0"/>
          </a:p>
        </p:txBody>
      </p:sp>
      <p:sp>
        <p:nvSpPr>
          <p:cNvPr id="6" name="Content Placeholder 5"/>
          <p:cNvSpPr>
            <a:spLocks noGrp="1"/>
          </p:cNvSpPr>
          <p:nvPr>
            <p:ph sz="quarter" idx="4"/>
          </p:nvPr>
        </p:nvSpPr>
        <p:spPr>
          <a:xfrm>
            <a:off x="4800600" y="914400"/>
            <a:ext cx="4041775" cy="2209800"/>
          </a:xfrm>
          <a:effectLst>
            <a:innerShdw blurRad="63500" dist="50800" dir="135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normAutofit/>
          </a:bodyPr>
          <a:lstStyle/>
          <a:p>
            <a:pPr algn="r" rtl="1"/>
            <a:r>
              <a:rPr lang="ar-SA" sz="2400" dirty="0" smtClean="0"/>
              <a:t>أكتب برنامجاً بلغة </a:t>
            </a:r>
            <a:r>
              <a:rPr lang="en-US" sz="2400" dirty="0" smtClean="0"/>
              <a:t>VB</a:t>
            </a:r>
            <a:r>
              <a:rPr lang="ar-SA" sz="2400" dirty="0" smtClean="0"/>
              <a:t> يقوم بالآتي :</a:t>
            </a:r>
            <a:endParaRPr lang="en-US" sz="2400" dirty="0" smtClean="0"/>
          </a:p>
          <a:p>
            <a:pPr algn="r" rtl="1"/>
            <a:r>
              <a:rPr lang="ar-SA" sz="2400" dirty="0" smtClean="0"/>
              <a:t>إدخال علامات صف (أعداد صحيحة) مكون من عشر طلاب وتخزينها داخل مصفوفة أحادية .</a:t>
            </a:r>
            <a:endParaRPr lang="en-US" sz="2400" dirty="0" smtClean="0"/>
          </a:p>
          <a:p>
            <a:pPr algn="r" rtl="1"/>
            <a:r>
              <a:rPr lang="ar-SA" sz="2400" dirty="0" smtClean="0"/>
              <a:t>إظهار أكبر علامة وموقعها</a:t>
            </a:r>
            <a:endParaRPr lang="en-US" sz="2400" dirty="0"/>
          </a:p>
        </p:txBody>
      </p:sp>
      <p:pic>
        <p:nvPicPr>
          <p:cNvPr id="7" name="Picture 6"/>
          <p:cNvPicPr/>
          <p:nvPr/>
        </p:nvPicPr>
        <p:blipFill>
          <a:blip r:embed="rId3" cstate="print"/>
          <a:srcRect/>
          <a:stretch>
            <a:fillRect/>
          </a:stretch>
        </p:blipFill>
        <p:spPr bwMode="auto">
          <a:xfrm>
            <a:off x="4876800" y="3200400"/>
            <a:ext cx="3962400" cy="31242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fld id="{3B6DA6E2-7FD9-4E39-8D61-A4C01C17D5C5}" type="datetime1">
              <a:rPr lang="en-US" smtClean="0"/>
              <a:pPr/>
              <a:t>01-Jun-11</a:t>
            </a:fld>
            <a:endParaRPr lang="en-US"/>
          </a:p>
        </p:txBody>
      </p:sp>
      <p:sp>
        <p:nvSpPr>
          <p:cNvPr id="9" name="Slide Number Placeholder 8"/>
          <p:cNvSpPr>
            <a:spLocks noGrp="1"/>
          </p:cNvSpPr>
          <p:nvPr>
            <p:ph type="sldNum" sz="quarter" idx="12"/>
          </p:nvPr>
        </p:nvSpPr>
        <p:spPr/>
        <p:txBody>
          <a:bodyPr/>
          <a:lstStyle/>
          <a:p>
            <a:fld id="{728405A0-CC59-470C-873B-679805DFC862}" type="slidenum">
              <a:rPr lang="en-US" smtClean="0"/>
              <a:pPr/>
              <a:t>78</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80">
                                          <p:stCondLst>
                                            <p:cond delay="0"/>
                                          </p:stCondLst>
                                        </p:cTn>
                                        <p:tgtEl>
                                          <p:spTgt spid="4">
                                            <p:bg/>
                                          </p:spTgt>
                                        </p:tgtEl>
                                      </p:cBhvr>
                                    </p:animEffect>
                                    <p:anim calcmode="lin" valueType="num">
                                      <p:cBhvr>
                                        <p:cTn id="8"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bg/>
                                          </p:spTgt>
                                        </p:tgtEl>
                                      </p:cBhvr>
                                      <p:to x="100000" y="60000"/>
                                    </p:animScale>
                                    <p:animScale>
                                      <p:cBhvr>
                                        <p:cTn id="14" dur="166" decel="50000">
                                          <p:stCondLst>
                                            <p:cond delay="676"/>
                                          </p:stCondLst>
                                        </p:cTn>
                                        <p:tgtEl>
                                          <p:spTgt spid="4">
                                            <p:bg/>
                                          </p:spTgt>
                                        </p:tgtEl>
                                      </p:cBhvr>
                                      <p:to x="100000" y="100000"/>
                                    </p:animScale>
                                    <p:animScale>
                                      <p:cBhvr>
                                        <p:cTn id="15" dur="26">
                                          <p:stCondLst>
                                            <p:cond delay="1312"/>
                                          </p:stCondLst>
                                        </p:cTn>
                                        <p:tgtEl>
                                          <p:spTgt spid="4">
                                            <p:bg/>
                                          </p:spTgt>
                                        </p:tgtEl>
                                      </p:cBhvr>
                                      <p:to x="100000" y="80000"/>
                                    </p:animScale>
                                    <p:animScale>
                                      <p:cBhvr>
                                        <p:cTn id="16" dur="166" decel="50000">
                                          <p:stCondLst>
                                            <p:cond delay="1338"/>
                                          </p:stCondLst>
                                        </p:cTn>
                                        <p:tgtEl>
                                          <p:spTgt spid="4">
                                            <p:bg/>
                                          </p:spTgt>
                                        </p:tgtEl>
                                      </p:cBhvr>
                                      <p:to x="100000" y="100000"/>
                                    </p:animScale>
                                    <p:animScale>
                                      <p:cBhvr>
                                        <p:cTn id="17" dur="26">
                                          <p:stCondLst>
                                            <p:cond delay="1642"/>
                                          </p:stCondLst>
                                        </p:cTn>
                                        <p:tgtEl>
                                          <p:spTgt spid="4">
                                            <p:bg/>
                                          </p:spTgt>
                                        </p:tgtEl>
                                      </p:cBhvr>
                                      <p:to x="100000" y="90000"/>
                                    </p:animScale>
                                    <p:animScale>
                                      <p:cBhvr>
                                        <p:cTn id="18" dur="166" decel="50000">
                                          <p:stCondLst>
                                            <p:cond delay="1668"/>
                                          </p:stCondLst>
                                        </p:cTn>
                                        <p:tgtEl>
                                          <p:spTgt spid="4">
                                            <p:bg/>
                                          </p:spTgt>
                                        </p:tgtEl>
                                      </p:cBhvr>
                                      <p:to x="100000" y="100000"/>
                                    </p:animScale>
                                    <p:animScale>
                                      <p:cBhvr>
                                        <p:cTn id="19" dur="26">
                                          <p:stCondLst>
                                            <p:cond delay="1808"/>
                                          </p:stCondLst>
                                        </p:cTn>
                                        <p:tgtEl>
                                          <p:spTgt spid="4">
                                            <p:bg/>
                                          </p:spTgt>
                                        </p:tgtEl>
                                      </p:cBhvr>
                                      <p:to x="100000" y="95000"/>
                                    </p:animScale>
                                    <p:animScale>
                                      <p:cBhvr>
                                        <p:cTn id="20" dur="166" decel="50000">
                                          <p:stCondLst>
                                            <p:cond delay="1834"/>
                                          </p:stCondLst>
                                        </p:cTn>
                                        <p:tgtEl>
                                          <p:spTgt spid="4">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animEffect transition="in" filter="wipe(down)">
                                      <p:cBhvr>
                                        <p:cTn id="43" dur="580">
                                          <p:stCondLst>
                                            <p:cond delay="0"/>
                                          </p:stCondLst>
                                        </p:cTn>
                                        <p:tgtEl>
                                          <p:spTgt spid="6">
                                            <p:bg/>
                                          </p:spTgt>
                                        </p:tgtEl>
                                      </p:cBhvr>
                                    </p:animEffect>
                                    <p:anim calcmode="lin" valueType="num">
                                      <p:cBhvr>
                                        <p:cTn id="44" dur="1822" tmFilter="0,0; 0.14,0.36; 0.43,0.73; 0.71,0.91; 1.0,1.0">
                                          <p:stCondLst>
                                            <p:cond delay="0"/>
                                          </p:stCondLst>
                                        </p:cTn>
                                        <p:tgtEl>
                                          <p:spTgt spid="6">
                                            <p:bg/>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bg/>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bg/>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bg/>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bg/>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bg/>
                                          </p:spTgt>
                                        </p:tgtEl>
                                      </p:cBhvr>
                                      <p:to x="100000" y="60000"/>
                                    </p:animScale>
                                    <p:animScale>
                                      <p:cBhvr>
                                        <p:cTn id="50" dur="166" decel="50000">
                                          <p:stCondLst>
                                            <p:cond delay="676"/>
                                          </p:stCondLst>
                                        </p:cTn>
                                        <p:tgtEl>
                                          <p:spTgt spid="6">
                                            <p:bg/>
                                          </p:spTgt>
                                        </p:tgtEl>
                                      </p:cBhvr>
                                      <p:to x="100000" y="100000"/>
                                    </p:animScale>
                                    <p:animScale>
                                      <p:cBhvr>
                                        <p:cTn id="51" dur="26">
                                          <p:stCondLst>
                                            <p:cond delay="1312"/>
                                          </p:stCondLst>
                                        </p:cTn>
                                        <p:tgtEl>
                                          <p:spTgt spid="6">
                                            <p:bg/>
                                          </p:spTgt>
                                        </p:tgtEl>
                                      </p:cBhvr>
                                      <p:to x="100000" y="80000"/>
                                    </p:animScale>
                                    <p:animScale>
                                      <p:cBhvr>
                                        <p:cTn id="52" dur="166" decel="50000">
                                          <p:stCondLst>
                                            <p:cond delay="1338"/>
                                          </p:stCondLst>
                                        </p:cTn>
                                        <p:tgtEl>
                                          <p:spTgt spid="6">
                                            <p:bg/>
                                          </p:spTgt>
                                        </p:tgtEl>
                                      </p:cBhvr>
                                      <p:to x="100000" y="100000"/>
                                    </p:animScale>
                                    <p:animScale>
                                      <p:cBhvr>
                                        <p:cTn id="53" dur="26">
                                          <p:stCondLst>
                                            <p:cond delay="1642"/>
                                          </p:stCondLst>
                                        </p:cTn>
                                        <p:tgtEl>
                                          <p:spTgt spid="6">
                                            <p:bg/>
                                          </p:spTgt>
                                        </p:tgtEl>
                                      </p:cBhvr>
                                      <p:to x="100000" y="90000"/>
                                    </p:animScale>
                                    <p:animScale>
                                      <p:cBhvr>
                                        <p:cTn id="54" dur="166" decel="50000">
                                          <p:stCondLst>
                                            <p:cond delay="1668"/>
                                          </p:stCondLst>
                                        </p:cTn>
                                        <p:tgtEl>
                                          <p:spTgt spid="6">
                                            <p:bg/>
                                          </p:spTgt>
                                        </p:tgtEl>
                                      </p:cBhvr>
                                      <p:to x="100000" y="100000"/>
                                    </p:animScale>
                                    <p:animScale>
                                      <p:cBhvr>
                                        <p:cTn id="55" dur="26">
                                          <p:stCondLst>
                                            <p:cond delay="1808"/>
                                          </p:stCondLst>
                                        </p:cTn>
                                        <p:tgtEl>
                                          <p:spTgt spid="6">
                                            <p:bg/>
                                          </p:spTgt>
                                        </p:tgtEl>
                                      </p:cBhvr>
                                      <p:to x="100000" y="95000"/>
                                    </p:animScale>
                                    <p:animScale>
                                      <p:cBhvr>
                                        <p:cTn id="56" dur="166" decel="50000">
                                          <p:stCondLst>
                                            <p:cond delay="1834"/>
                                          </p:stCondLst>
                                        </p:cTn>
                                        <p:tgtEl>
                                          <p:spTgt spid="6">
                                            <p:bg/>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Effect transition="in" filter="wipe(down)">
                                      <p:cBhvr>
                                        <p:cTn id="61" dur="580">
                                          <p:stCondLst>
                                            <p:cond delay="0"/>
                                          </p:stCondLst>
                                        </p:cTn>
                                        <p:tgtEl>
                                          <p:spTgt spid="6">
                                            <p:txEl>
                                              <p:pRg st="0" end="0"/>
                                            </p:txEl>
                                          </p:spTgt>
                                        </p:tgtEl>
                                      </p:cBhvr>
                                    </p:animEffect>
                                    <p:anim calcmode="lin" valueType="num">
                                      <p:cBhvr>
                                        <p:cTn id="62"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xEl>
                                              <p:pRg st="0" end="0"/>
                                            </p:txEl>
                                          </p:spTgt>
                                        </p:tgtEl>
                                      </p:cBhvr>
                                      <p:to x="100000" y="60000"/>
                                    </p:animScale>
                                    <p:animScale>
                                      <p:cBhvr>
                                        <p:cTn id="68" dur="166" decel="50000">
                                          <p:stCondLst>
                                            <p:cond delay="676"/>
                                          </p:stCondLst>
                                        </p:cTn>
                                        <p:tgtEl>
                                          <p:spTgt spid="6">
                                            <p:txEl>
                                              <p:pRg st="0" end="0"/>
                                            </p:txEl>
                                          </p:spTgt>
                                        </p:tgtEl>
                                      </p:cBhvr>
                                      <p:to x="100000" y="100000"/>
                                    </p:animScale>
                                    <p:animScale>
                                      <p:cBhvr>
                                        <p:cTn id="69" dur="26">
                                          <p:stCondLst>
                                            <p:cond delay="1312"/>
                                          </p:stCondLst>
                                        </p:cTn>
                                        <p:tgtEl>
                                          <p:spTgt spid="6">
                                            <p:txEl>
                                              <p:pRg st="0" end="0"/>
                                            </p:txEl>
                                          </p:spTgt>
                                        </p:tgtEl>
                                      </p:cBhvr>
                                      <p:to x="100000" y="80000"/>
                                    </p:animScale>
                                    <p:animScale>
                                      <p:cBhvr>
                                        <p:cTn id="70" dur="166" decel="50000">
                                          <p:stCondLst>
                                            <p:cond delay="1338"/>
                                          </p:stCondLst>
                                        </p:cTn>
                                        <p:tgtEl>
                                          <p:spTgt spid="6">
                                            <p:txEl>
                                              <p:pRg st="0" end="0"/>
                                            </p:txEl>
                                          </p:spTgt>
                                        </p:tgtEl>
                                      </p:cBhvr>
                                      <p:to x="100000" y="100000"/>
                                    </p:animScale>
                                    <p:animScale>
                                      <p:cBhvr>
                                        <p:cTn id="71" dur="26">
                                          <p:stCondLst>
                                            <p:cond delay="1642"/>
                                          </p:stCondLst>
                                        </p:cTn>
                                        <p:tgtEl>
                                          <p:spTgt spid="6">
                                            <p:txEl>
                                              <p:pRg st="0" end="0"/>
                                            </p:txEl>
                                          </p:spTgt>
                                        </p:tgtEl>
                                      </p:cBhvr>
                                      <p:to x="100000" y="90000"/>
                                    </p:animScale>
                                    <p:animScale>
                                      <p:cBhvr>
                                        <p:cTn id="72" dur="166" decel="50000">
                                          <p:stCondLst>
                                            <p:cond delay="1668"/>
                                          </p:stCondLst>
                                        </p:cTn>
                                        <p:tgtEl>
                                          <p:spTgt spid="6">
                                            <p:txEl>
                                              <p:pRg st="0" end="0"/>
                                            </p:txEl>
                                          </p:spTgt>
                                        </p:tgtEl>
                                      </p:cBhvr>
                                      <p:to x="100000" y="100000"/>
                                    </p:animScale>
                                    <p:animScale>
                                      <p:cBhvr>
                                        <p:cTn id="73" dur="26">
                                          <p:stCondLst>
                                            <p:cond delay="1808"/>
                                          </p:stCondLst>
                                        </p:cTn>
                                        <p:tgtEl>
                                          <p:spTgt spid="6">
                                            <p:txEl>
                                              <p:pRg st="0" end="0"/>
                                            </p:txEl>
                                          </p:spTgt>
                                        </p:tgtEl>
                                      </p:cBhvr>
                                      <p:to x="100000" y="95000"/>
                                    </p:animScale>
                                    <p:animScale>
                                      <p:cBhvr>
                                        <p:cTn id="74" dur="166" decel="50000">
                                          <p:stCondLst>
                                            <p:cond delay="1834"/>
                                          </p:stCondLst>
                                        </p:cTn>
                                        <p:tgtEl>
                                          <p:spTgt spid="6">
                                            <p:txEl>
                                              <p:pRg st="0" end="0"/>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6">
                                            <p:txEl>
                                              <p:pRg st="1" end="1"/>
                                            </p:txEl>
                                          </p:spTgt>
                                        </p:tgtEl>
                                        <p:attrNameLst>
                                          <p:attrName>style.visibility</p:attrName>
                                        </p:attrNameLst>
                                      </p:cBhvr>
                                      <p:to>
                                        <p:strVal val="visible"/>
                                      </p:to>
                                    </p:set>
                                    <p:animEffect transition="in" filter="wipe(down)">
                                      <p:cBhvr>
                                        <p:cTn id="79" dur="580">
                                          <p:stCondLst>
                                            <p:cond delay="0"/>
                                          </p:stCondLst>
                                        </p:cTn>
                                        <p:tgtEl>
                                          <p:spTgt spid="6">
                                            <p:txEl>
                                              <p:pRg st="1" end="1"/>
                                            </p:txEl>
                                          </p:spTgt>
                                        </p:tgtEl>
                                      </p:cBhvr>
                                    </p:animEffect>
                                    <p:anim calcmode="lin" valueType="num">
                                      <p:cBhvr>
                                        <p:cTn id="80"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6">
                                            <p:txEl>
                                              <p:pRg st="1" end="1"/>
                                            </p:txEl>
                                          </p:spTgt>
                                        </p:tgtEl>
                                      </p:cBhvr>
                                      <p:to x="100000" y="60000"/>
                                    </p:animScale>
                                    <p:animScale>
                                      <p:cBhvr>
                                        <p:cTn id="86" dur="166" decel="50000">
                                          <p:stCondLst>
                                            <p:cond delay="676"/>
                                          </p:stCondLst>
                                        </p:cTn>
                                        <p:tgtEl>
                                          <p:spTgt spid="6">
                                            <p:txEl>
                                              <p:pRg st="1" end="1"/>
                                            </p:txEl>
                                          </p:spTgt>
                                        </p:tgtEl>
                                      </p:cBhvr>
                                      <p:to x="100000" y="100000"/>
                                    </p:animScale>
                                    <p:animScale>
                                      <p:cBhvr>
                                        <p:cTn id="87" dur="26">
                                          <p:stCondLst>
                                            <p:cond delay="1312"/>
                                          </p:stCondLst>
                                        </p:cTn>
                                        <p:tgtEl>
                                          <p:spTgt spid="6">
                                            <p:txEl>
                                              <p:pRg st="1" end="1"/>
                                            </p:txEl>
                                          </p:spTgt>
                                        </p:tgtEl>
                                      </p:cBhvr>
                                      <p:to x="100000" y="80000"/>
                                    </p:animScale>
                                    <p:animScale>
                                      <p:cBhvr>
                                        <p:cTn id="88" dur="166" decel="50000">
                                          <p:stCondLst>
                                            <p:cond delay="1338"/>
                                          </p:stCondLst>
                                        </p:cTn>
                                        <p:tgtEl>
                                          <p:spTgt spid="6">
                                            <p:txEl>
                                              <p:pRg st="1" end="1"/>
                                            </p:txEl>
                                          </p:spTgt>
                                        </p:tgtEl>
                                      </p:cBhvr>
                                      <p:to x="100000" y="100000"/>
                                    </p:animScale>
                                    <p:animScale>
                                      <p:cBhvr>
                                        <p:cTn id="89" dur="26">
                                          <p:stCondLst>
                                            <p:cond delay="1642"/>
                                          </p:stCondLst>
                                        </p:cTn>
                                        <p:tgtEl>
                                          <p:spTgt spid="6">
                                            <p:txEl>
                                              <p:pRg st="1" end="1"/>
                                            </p:txEl>
                                          </p:spTgt>
                                        </p:tgtEl>
                                      </p:cBhvr>
                                      <p:to x="100000" y="90000"/>
                                    </p:animScale>
                                    <p:animScale>
                                      <p:cBhvr>
                                        <p:cTn id="90" dur="166" decel="50000">
                                          <p:stCondLst>
                                            <p:cond delay="1668"/>
                                          </p:stCondLst>
                                        </p:cTn>
                                        <p:tgtEl>
                                          <p:spTgt spid="6">
                                            <p:txEl>
                                              <p:pRg st="1" end="1"/>
                                            </p:txEl>
                                          </p:spTgt>
                                        </p:tgtEl>
                                      </p:cBhvr>
                                      <p:to x="100000" y="100000"/>
                                    </p:animScale>
                                    <p:animScale>
                                      <p:cBhvr>
                                        <p:cTn id="91" dur="26">
                                          <p:stCondLst>
                                            <p:cond delay="1808"/>
                                          </p:stCondLst>
                                        </p:cTn>
                                        <p:tgtEl>
                                          <p:spTgt spid="6">
                                            <p:txEl>
                                              <p:pRg st="1" end="1"/>
                                            </p:txEl>
                                          </p:spTgt>
                                        </p:tgtEl>
                                      </p:cBhvr>
                                      <p:to x="100000" y="95000"/>
                                    </p:animScale>
                                    <p:animScale>
                                      <p:cBhvr>
                                        <p:cTn id="92" dur="166" decel="50000">
                                          <p:stCondLst>
                                            <p:cond delay="1834"/>
                                          </p:stCondLst>
                                        </p:cTn>
                                        <p:tgtEl>
                                          <p:spTgt spid="6">
                                            <p:txEl>
                                              <p:pRg st="1" end="1"/>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6">
                                            <p:txEl>
                                              <p:pRg st="2" end="2"/>
                                            </p:txEl>
                                          </p:spTgt>
                                        </p:tgtEl>
                                        <p:attrNameLst>
                                          <p:attrName>style.visibility</p:attrName>
                                        </p:attrNameLst>
                                      </p:cBhvr>
                                      <p:to>
                                        <p:strVal val="visible"/>
                                      </p:to>
                                    </p:set>
                                    <p:animEffect transition="in" filter="wipe(down)">
                                      <p:cBhvr>
                                        <p:cTn id="97" dur="580">
                                          <p:stCondLst>
                                            <p:cond delay="0"/>
                                          </p:stCondLst>
                                        </p:cTn>
                                        <p:tgtEl>
                                          <p:spTgt spid="6">
                                            <p:txEl>
                                              <p:pRg st="2" end="2"/>
                                            </p:txEl>
                                          </p:spTgt>
                                        </p:tgtEl>
                                      </p:cBhvr>
                                    </p:animEffect>
                                    <p:anim calcmode="lin" valueType="num">
                                      <p:cBhvr>
                                        <p:cTn id="98"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6">
                                            <p:txEl>
                                              <p:pRg st="2" end="2"/>
                                            </p:txEl>
                                          </p:spTgt>
                                        </p:tgtEl>
                                      </p:cBhvr>
                                      <p:to x="100000" y="60000"/>
                                    </p:animScale>
                                    <p:animScale>
                                      <p:cBhvr>
                                        <p:cTn id="104" dur="166" decel="50000">
                                          <p:stCondLst>
                                            <p:cond delay="676"/>
                                          </p:stCondLst>
                                        </p:cTn>
                                        <p:tgtEl>
                                          <p:spTgt spid="6">
                                            <p:txEl>
                                              <p:pRg st="2" end="2"/>
                                            </p:txEl>
                                          </p:spTgt>
                                        </p:tgtEl>
                                      </p:cBhvr>
                                      <p:to x="100000" y="100000"/>
                                    </p:animScale>
                                    <p:animScale>
                                      <p:cBhvr>
                                        <p:cTn id="105" dur="26">
                                          <p:stCondLst>
                                            <p:cond delay="1312"/>
                                          </p:stCondLst>
                                        </p:cTn>
                                        <p:tgtEl>
                                          <p:spTgt spid="6">
                                            <p:txEl>
                                              <p:pRg st="2" end="2"/>
                                            </p:txEl>
                                          </p:spTgt>
                                        </p:tgtEl>
                                      </p:cBhvr>
                                      <p:to x="100000" y="80000"/>
                                    </p:animScale>
                                    <p:animScale>
                                      <p:cBhvr>
                                        <p:cTn id="106" dur="166" decel="50000">
                                          <p:stCondLst>
                                            <p:cond delay="1338"/>
                                          </p:stCondLst>
                                        </p:cTn>
                                        <p:tgtEl>
                                          <p:spTgt spid="6">
                                            <p:txEl>
                                              <p:pRg st="2" end="2"/>
                                            </p:txEl>
                                          </p:spTgt>
                                        </p:tgtEl>
                                      </p:cBhvr>
                                      <p:to x="100000" y="100000"/>
                                    </p:animScale>
                                    <p:animScale>
                                      <p:cBhvr>
                                        <p:cTn id="107" dur="26">
                                          <p:stCondLst>
                                            <p:cond delay="1642"/>
                                          </p:stCondLst>
                                        </p:cTn>
                                        <p:tgtEl>
                                          <p:spTgt spid="6">
                                            <p:txEl>
                                              <p:pRg st="2" end="2"/>
                                            </p:txEl>
                                          </p:spTgt>
                                        </p:tgtEl>
                                      </p:cBhvr>
                                      <p:to x="100000" y="90000"/>
                                    </p:animScale>
                                    <p:animScale>
                                      <p:cBhvr>
                                        <p:cTn id="108" dur="166" decel="50000">
                                          <p:stCondLst>
                                            <p:cond delay="1668"/>
                                          </p:stCondLst>
                                        </p:cTn>
                                        <p:tgtEl>
                                          <p:spTgt spid="6">
                                            <p:txEl>
                                              <p:pRg st="2" end="2"/>
                                            </p:txEl>
                                          </p:spTgt>
                                        </p:tgtEl>
                                      </p:cBhvr>
                                      <p:to x="100000" y="100000"/>
                                    </p:animScale>
                                    <p:animScale>
                                      <p:cBhvr>
                                        <p:cTn id="109" dur="26">
                                          <p:stCondLst>
                                            <p:cond delay="1808"/>
                                          </p:stCondLst>
                                        </p:cTn>
                                        <p:tgtEl>
                                          <p:spTgt spid="6">
                                            <p:txEl>
                                              <p:pRg st="2" end="2"/>
                                            </p:txEl>
                                          </p:spTgt>
                                        </p:tgtEl>
                                      </p:cBhvr>
                                      <p:to x="100000" y="95000"/>
                                    </p:animScale>
                                    <p:animScale>
                                      <p:cBhvr>
                                        <p:cTn id="110" dur="166" decel="50000">
                                          <p:stCondLst>
                                            <p:cond delay="1834"/>
                                          </p:stCondLst>
                                        </p:cTn>
                                        <p:tgtEl>
                                          <p:spTgt spid="6">
                                            <p:txEl>
                                              <p:pRg st="2" end="2"/>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bg/>
                                          </p:spTgt>
                                        </p:tgtEl>
                                        <p:attrNameLst>
                                          <p:attrName>style.visibility</p:attrName>
                                        </p:attrNameLst>
                                      </p:cBhvr>
                                      <p:to>
                                        <p:strVal val="visible"/>
                                      </p:to>
                                    </p:set>
                                    <p:animEffect transition="in" filter="wipe(down)">
                                      <p:cBhvr>
                                        <p:cTn id="115" dur="580">
                                          <p:stCondLst>
                                            <p:cond delay="0"/>
                                          </p:stCondLst>
                                        </p:cTn>
                                        <p:tgtEl>
                                          <p:spTgt spid="3">
                                            <p:bg/>
                                          </p:spTgt>
                                        </p:tgtEl>
                                      </p:cBhvr>
                                    </p:animEffect>
                                    <p:anim calcmode="lin" valueType="num">
                                      <p:cBhvr>
                                        <p:cTn id="116"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bg/>
                                          </p:spTgt>
                                        </p:tgtEl>
                                      </p:cBhvr>
                                      <p:to x="100000" y="60000"/>
                                    </p:animScale>
                                    <p:animScale>
                                      <p:cBhvr>
                                        <p:cTn id="122" dur="166" decel="50000">
                                          <p:stCondLst>
                                            <p:cond delay="676"/>
                                          </p:stCondLst>
                                        </p:cTn>
                                        <p:tgtEl>
                                          <p:spTgt spid="3">
                                            <p:bg/>
                                          </p:spTgt>
                                        </p:tgtEl>
                                      </p:cBhvr>
                                      <p:to x="100000" y="100000"/>
                                    </p:animScale>
                                    <p:animScale>
                                      <p:cBhvr>
                                        <p:cTn id="123" dur="26">
                                          <p:stCondLst>
                                            <p:cond delay="1312"/>
                                          </p:stCondLst>
                                        </p:cTn>
                                        <p:tgtEl>
                                          <p:spTgt spid="3">
                                            <p:bg/>
                                          </p:spTgt>
                                        </p:tgtEl>
                                      </p:cBhvr>
                                      <p:to x="100000" y="80000"/>
                                    </p:animScale>
                                    <p:animScale>
                                      <p:cBhvr>
                                        <p:cTn id="124" dur="166" decel="50000">
                                          <p:stCondLst>
                                            <p:cond delay="1338"/>
                                          </p:stCondLst>
                                        </p:cTn>
                                        <p:tgtEl>
                                          <p:spTgt spid="3">
                                            <p:bg/>
                                          </p:spTgt>
                                        </p:tgtEl>
                                      </p:cBhvr>
                                      <p:to x="100000" y="100000"/>
                                    </p:animScale>
                                    <p:animScale>
                                      <p:cBhvr>
                                        <p:cTn id="125" dur="26">
                                          <p:stCondLst>
                                            <p:cond delay="1642"/>
                                          </p:stCondLst>
                                        </p:cTn>
                                        <p:tgtEl>
                                          <p:spTgt spid="3">
                                            <p:bg/>
                                          </p:spTgt>
                                        </p:tgtEl>
                                      </p:cBhvr>
                                      <p:to x="100000" y="90000"/>
                                    </p:animScale>
                                    <p:animScale>
                                      <p:cBhvr>
                                        <p:cTn id="126" dur="166" decel="50000">
                                          <p:stCondLst>
                                            <p:cond delay="1668"/>
                                          </p:stCondLst>
                                        </p:cTn>
                                        <p:tgtEl>
                                          <p:spTgt spid="3">
                                            <p:bg/>
                                          </p:spTgt>
                                        </p:tgtEl>
                                      </p:cBhvr>
                                      <p:to x="100000" y="100000"/>
                                    </p:animScale>
                                    <p:animScale>
                                      <p:cBhvr>
                                        <p:cTn id="127" dur="26">
                                          <p:stCondLst>
                                            <p:cond delay="1808"/>
                                          </p:stCondLst>
                                        </p:cTn>
                                        <p:tgtEl>
                                          <p:spTgt spid="3">
                                            <p:bg/>
                                          </p:spTgt>
                                        </p:tgtEl>
                                      </p:cBhvr>
                                      <p:to x="100000" y="95000"/>
                                    </p:animScale>
                                    <p:animScale>
                                      <p:cBhvr>
                                        <p:cTn id="128" dur="166" decel="50000">
                                          <p:stCondLst>
                                            <p:cond delay="1834"/>
                                          </p:stCondLst>
                                        </p:cTn>
                                        <p:tgtEl>
                                          <p:spTgt spid="3">
                                            <p:bg/>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0" end="0"/>
                                            </p:txEl>
                                          </p:spTgt>
                                        </p:tgtEl>
                                        <p:attrNameLst>
                                          <p:attrName>style.visibility</p:attrName>
                                        </p:attrNameLst>
                                      </p:cBhvr>
                                      <p:to>
                                        <p:strVal val="visible"/>
                                      </p:to>
                                    </p:set>
                                    <p:animEffect transition="in" filter="wipe(down)">
                                      <p:cBhvr>
                                        <p:cTn id="133" dur="580">
                                          <p:stCondLst>
                                            <p:cond delay="0"/>
                                          </p:stCondLst>
                                        </p:cTn>
                                        <p:tgtEl>
                                          <p:spTgt spid="3">
                                            <p:txEl>
                                              <p:pRg st="0" end="0"/>
                                            </p:txEl>
                                          </p:spTgt>
                                        </p:tgtEl>
                                      </p:cBhvr>
                                    </p:animEffect>
                                    <p:anim calcmode="lin" valueType="num">
                                      <p:cBhvr>
                                        <p:cTn id="13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0" end="0"/>
                                            </p:txEl>
                                          </p:spTgt>
                                        </p:tgtEl>
                                      </p:cBhvr>
                                      <p:to x="100000" y="60000"/>
                                    </p:animScale>
                                    <p:animScale>
                                      <p:cBhvr>
                                        <p:cTn id="140" dur="166" decel="50000">
                                          <p:stCondLst>
                                            <p:cond delay="676"/>
                                          </p:stCondLst>
                                        </p:cTn>
                                        <p:tgtEl>
                                          <p:spTgt spid="3">
                                            <p:txEl>
                                              <p:pRg st="0" end="0"/>
                                            </p:txEl>
                                          </p:spTgt>
                                        </p:tgtEl>
                                      </p:cBhvr>
                                      <p:to x="100000" y="100000"/>
                                    </p:animScale>
                                    <p:animScale>
                                      <p:cBhvr>
                                        <p:cTn id="141" dur="26">
                                          <p:stCondLst>
                                            <p:cond delay="1312"/>
                                          </p:stCondLst>
                                        </p:cTn>
                                        <p:tgtEl>
                                          <p:spTgt spid="3">
                                            <p:txEl>
                                              <p:pRg st="0" end="0"/>
                                            </p:txEl>
                                          </p:spTgt>
                                        </p:tgtEl>
                                      </p:cBhvr>
                                      <p:to x="100000" y="80000"/>
                                    </p:animScale>
                                    <p:animScale>
                                      <p:cBhvr>
                                        <p:cTn id="142" dur="166" decel="50000">
                                          <p:stCondLst>
                                            <p:cond delay="1338"/>
                                          </p:stCondLst>
                                        </p:cTn>
                                        <p:tgtEl>
                                          <p:spTgt spid="3">
                                            <p:txEl>
                                              <p:pRg st="0" end="0"/>
                                            </p:txEl>
                                          </p:spTgt>
                                        </p:tgtEl>
                                      </p:cBhvr>
                                      <p:to x="100000" y="100000"/>
                                    </p:animScale>
                                    <p:animScale>
                                      <p:cBhvr>
                                        <p:cTn id="143" dur="26">
                                          <p:stCondLst>
                                            <p:cond delay="1642"/>
                                          </p:stCondLst>
                                        </p:cTn>
                                        <p:tgtEl>
                                          <p:spTgt spid="3">
                                            <p:txEl>
                                              <p:pRg st="0" end="0"/>
                                            </p:txEl>
                                          </p:spTgt>
                                        </p:tgtEl>
                                      </p:cBhvr>
                                      <p:to x="100000" y="90000"/>
                                    </p:animScale>
                                    <p:animScale>
                                      <p:cBhvr>
                                        <p:cTn id="144" dur="166" decel="50000">
                                          <p:stCondLst>
                                            <p:cond delay="1668"/>
                                          </p:stCondLst>
                                        </p:cTn>
                                        <p:tgtEl>
                                          <p:spTgt spid="3">
                                            <p:txEl>
                                              <p:pRg st="0" end="0"/>
                                            </p:txEl>
                                          </p:spTgt>
                                        </p:tgtEl>
                                      </p:cBhvr>
                                      <p:to x="100000" y="100000"/>
                                    </p:animScale>
                                    <p:animScale>
                                      <p:cBhvr>
                                        <p:cTn id="145" dur="26">
                                          <p:stCondLst>
                                            <p:cond delay="1808"/>
                                          </p:stCondLst>
                                        </p:cTn>
                                        <p:tgtEl>
                                          <p:spTgt spid="3">
                                            <p:txEl>
                                              <p:pRg st="0" end="0"/>
                                            </p:txEl>
                                          </p:spTgt>
                                        </p:tgtEl>
                                      </p:cBhvr>
                                      <p:to x="100000" y="95000"/>
                                    </p:animScale>
                                    <p:animScale>
                                      <p:cBhvr>
                                        <p:cTn id="146" dur="166" decel="50000">
                                          <p:stCondLst>
                                            <p:cond delay="1834"/>
                                          </p:stCondLst>
                                        </p:cTn>
                                        <p:tgtEl>
                                          <p:spTgt spid="3">
                                            <p:txEl>
                                              <p:pRg st="0" end="0"/>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7"/>
                                        </p:tgtEl>
                                        <p:attrNameLst>
                                          <p:attrName>style.visibility</p:attrName>
                                        </p:attrNameLst>
                                      </p:cBhvr>
                                      <p:to>
                                        <p:strVal val="visible"/>
                                      </p:to>
                                    </p:set>
                                    <p:animEffect transition="in" filter="wipe(down)">
                                      <p:cBhvr>
                                        <p:cTn id="151" dur="580">
                                          <p:stCondLst>
                                            <p:cond delay="0"/>
                                          </p:stCondLst>
                                        </p:cTn>
                                        <p:tgtEl>
                                          <p:spTgt spid="7"/>
                                        </p:tgtEl>
                                      </p:cBhvr>
                                    </p:animEffect>
                                    <p:anim calcmode="lin" valueType="num">
                                      <p:cBhvr>
                                        <p:cTn id="15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7" dur="26">
                                          <p:stCondLst>
                                            <p:cond delay="650"/>
                                          </p:stCondLst>
                                        </p:cTn>
                                        <p:tgtEl>
                                          <p:spTgt spid="7"/>
                                        </p:tgtEl>
                                      </p:cBhvr>
                                      <p:to x="100000" y="60000"/>
                                    </p:animScale>
                                    <p:animScale>
                                      <p:cBhvr>
                                        <p:cTn id="158" dur="166" decel="50000">
                                          <p:stCondLst>
                                            <p:cond delay="676"/>
                                          </p:stCondLst>
                                        </p:cTn>
                                        <p:tgtEl>
                                          <p:spTgt spid="7"/>
                                        </p:tgtEl>
                                      </p:cBhvr>
                                      <p:to x="100000" y="100000"/>
                                    </p:animScale>
                                    <p:animScale>
                                      <p:cBhvr>
                                        <p:cTn id="159" dur="26">
                                          <p:stCondLst>
                                            <p:cond delay="1312"/>
                                          </p:stCondLst>
                                        </p:cTn>
                                        <p:tgtEl>
                                          <p:spTgt spid="7"/>
                                        </p:tgtEl>
                                      </p:cBhvr>
                                      <p:to x="100000" y="80000"/>
                                    </p:animScale>
                                    <p:animScale>
                                      <p:cBhvr>
                                        <p:cTn id="160" dur="166" decel="50000">
                                          <p:stCondLst>
                                            <p:cond delay="1338"/>
                                          </p:stCondLst>
                                        </p:cTn>
                                        <p:tgtEl>
                                          <p:spTgt spid="7"/>
                                        </p:tgtEl>
                                      </p:cBhvr>
                                      <p:to x="100000" y="100000"/>
                                    </p:animScale>
                                    <p:animScale>
                                      <p:cBhvr>
                                        <p:cTn id="161" dur="26">
                                          <p:stCondLst>
                                            <p:cond delay="1642"/>
                                          </p:stCondLst>
                                        </p:cTn>
                                        <p:tgtEl>
                                          <p:spTgt spid="7"/>
                                        </p:tgtEl>
                                      </p:cBhvr>
                                      <p:to x="100000" y="90000"/>
                                    </p:animScale>
                                    <p:animScale>
                                      <p:cBhvr>
                                        <p:cTn id="162" dur="166" decel="50000">
                                          <p:stCondLst>
                                            <p:cond delay="1668"/>
                                          </p:stCondLst>
                                        </p:cTn>
                                        <p:tgtEl>
                                          <p:spTgt spid="7"/>
                                        </p:tgtEl>
                                      </p:cBhvr>
                                      <p:to x="100000" y="100000"/>
                                    </p:animScale>
                                    <p:animScale>
                                      <p:cBhvr>
                                        <p:cTn id="163" dur="26">
                                          <p:stCondLst>
                                            <p:cond delay="1808"/>
                                          </p:stCondLst>
                                        </p:cTn>
                                        <p:tgtEl>
                                          <p:spTgt spid="7"/>
                                        </p:tgtEl>
                                      </p:cBhvr>
                                      <p:to x="100000" y="95000"/>
                                    </p:animScale>
                                    <p:animScale>
                                      <p:cBhvr>
                                        <p:cTn id="164" dur="166" decel="50000">
                                          <p:stCondLst>
                                            <p:cond delay="1834"/>
                                          </p:stCondLst>
                                        </p:cTn>
                                        <p:tgtEl>
                                          <p:spTgt spid="7"/>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5">
                                            <p:bg/>
                                          </p:spTgt>
                                        </p:tgtEl>
                                        <p:attrNameLst>
                                          <p:attrName>style.visibility</p:attrName>
                                        </p:attrNameLst>
                                      </p:cBhvr>
                                      <p:to>
                                        <p:strVal val="visible"/>
                                      </p:to>
                                    </p:set>
                                    <p:animEffect transition="in" filter="wipe(down)">
                                      <p:cBhvr>
                                        <p:cTn id="169" dur="290">
                                          <p:stCondLst>
                                            <p:cond delay="0"/>
                                          </p:stCondLst>
                                        </p:cTn>
                                        <p:tgtEl>
                                          <p:spTgt spid="5">
                                            <p:bg/>
                                          </p:spTgt>
                                        </p:tgtEl>
                                      </p:cBhvr>
                                    </p:animEffect>
                                    <p:anim calcmode="lin" valueType="num">
                                      <p:cBhvr>
                                        <p:cTn id="170" dur="911"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171" dur="332"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172" dur="332" tmFilter="0, 0; 0.125,0.2665; 0.25,0.4; 0.375,0.465; 0.5,0.5;  0.625,0.535; 0.75,0.6; 0.875,0.7335; 1,1">
                                          <p:stCondLst>
                                            <p:cond delay="332"/>
                                          </p:stCondLst>
                                        </p:cTn>
                                        <p:tgtEl>
                                          <p:spTgt spid="5">
                                            <p:bg/>
                                          </p:spTgt>
                                        </p:tgtEl>
                                        <p:attrNameLst>
                                          <p:attrName>ppt_y</p:attrName>
                                        </p:attrNameLst>
                                      </p:cBhvr>
                                      <p:tavLst>
                                        <p:tav tm="0" fmla="#ppt_y-sin(pi*$)/9">
                                          <p:val>
                                            <p:fltVal val="0"/>
                                          </p:val>
                                        </p:tav>
                                        <p:tav tm="100000">
                                          <p:val>
                                            <p:fltVal val="1"/>
                                          </p:val>
                                        </p:tav>
                                      </p:tavLst>
                                    </p:anim>
                                    <p:anim calcmode="lin" valueType="num">
                                      <p:cBhvr>
                                        <p:cTn id="173" dur="166" tmFilter="0, 0; 0.125,0.2665; 0.25,0.4; 0.375,0.465; 0.5,0.5;  0.625,0.535; 0.75,0.6; 0.875,0.7335; 1,1">
                                          <p:stCondLst>
                                            <p:cond delay="662"/>
                                          </p:stCondLst>
                                        </p:cTn>
                                        <p:tgtEl>
                                          <p:spTgt spid="5">
                                            <p:bg/>
                                          </p:spTgt>
                                        </p:tgtEl>
                                        <p:attrNameLst>
                                          <p:attrName>ppt_y</p:attrName>
                                        </p:attrNameLst>
                                      </p:cBhvr>
                                      <p:tavLst>
                                        <p:tav tm="0" fmla="#ppt_y-sin(pi*$)/27">
                                          <p:val>
                                            <p:fltVal val="0"/>
                                          </p:val>
                                        </p:tav>
                                        <p:tav tm="100000">
                                          <p:val>
                                            <p:fltVal val="1"/>
                                          </p:val>
                                        </p:tav>
                                      </p:tavLst>
                                    </p:anim>
                                    <p:anim calcmode="lin" valueType="num">
                                      <p:cBhvr>
                                        <p:cTn id="174" dur="82" tmFilter="0, 0; 0.125,0.2665; 0.25,0.4; 0.375,0.465; 0.5,0.5;  0.625,0.535; 0.75,0.6; 0.875,0.7335; 1,1">
                                          <p:stCondLst>
                                            <p:cond delay="828"/>
                                          </p:stCondLst>
                                        </p:cTn>
                                        <p:tgtEl>
                                          <p:spTgt spid="5">
                                            <p:bg/>
                                          </p:spTgt>
                                        </p:tgtEl>
                                        <p:attrNameLst>
                                          <p:attrName>ppt_y</p:attrName>
                                        </p:attrNameLst>
                                      </p:cBhvr>
                                      <p:tavLst>
                                        <p:tav tm="0" fmla="#ppt_y-sin(pi*$)/81">
                                          <p:val>
                                            <p:fltVal val="0"/>
                                          </p:val>
                                        </p:tav>
                                        <p:tav tm="100000">
                                          <p:val>
                                            <p:fltVal val="1"/>
                                          </p:val>
                                        </p:tav>
                                      </p:tavLst>
                                    </p:anim>
                                    <p:animScale>
                                      <p:cBhvr>
                                        <p:cTn id="175" dur="13">
                                          <p:stCondLst>
                                            <p:cond delay="325"/>
                                          </p:stCondLst>
                                        </p:cTn>
                                        <p:tgtEl>
                                          <p:spTgt spid="5">
                                            <p:bg/>
                                          </p:spTgt>
                                        </p:tgtEl>
                                      </p:cBhvr>
                                      <p:to x="100000" y="60000"/>
                                    </p:animScale>
                                    <p:animScale>
                                      <p:cBhvr>
                                        <p:cTn id="176" dur="83" decel="50000">
                                          <p:stCondLst>
                                            <p:cond delay="338"/>
                                          </p:stCondLst>
                                        </p:cTn>
                                        <p:tgtEl>
                                          <p:spTgt spid="5">
                                            <p:bg/>
                                          </p:spTgt>
                                        </p:tgtEl>
                                      </p:cBhvr>
                                      <p:to x="100000" y="100000"/>
                                    </p:animScale>
                                    <p:animScale>
                                      <p:cBhvr>
                                        <p:cTn id="177" dur="13">
                                          <p:stCondLst>
                                            <p:cond delay="656"/>
                                          </p:stCondLst>
                                        </p:cTn>
                                        <p:tgtEl>
                                          <p:spTgt spid="5">
                                            <p:bg/>
                                          </p:spTgt>
                                        </p:tgtEl>
                                      </p:cBhvr>
                                      <p:to x="100000" y="80000"/>
                                    </p:animScale>
                                    <p:animScale>
                                      <p:cBhvr>
                                        <p:cTn id="178" dur="83" decel="50000">
                                          <p:stCondLst>
                                            <p:cond delay="669"/>
                                          </p:stCondLst>
                                        </p:cTn>
                                        <p:tgtEl>
                                          <p:spTgt spid="5">
                                            <p:bg/>
                                          </p:spTgt>
                                        </p:tgtEl>
                                      </p:cBhvr>
                                      <p:to x="100000" y="100000"/>
                                    </p:animScale>
                                    <p:animScale>
                                      <p:cBhvr>
                                        <p:cTn id="179" dur="13">
                                          <p:stCondLst>
                                            <p:cond delay="821"/>
                                          </p:stCondLst>
                                        </p:cTn>
                                        <p:tgtEl>
                                          <p:spTgt spid="5">
                                            <p:bg/>
                                          </p:spTgt>
                                        </p:tgtEl>
                                      </p:cBhvr>
                                      <p:to x="100000" y="90000"/>
                                    </p:animScale>
                                    <p:animScale>
                                      <p:cBhvr>
                                        <p:cTn id="180" dur="83" decel="50000">
                                          <p:stCondLst>
                                            <p:cond delay="834"/>
                                          </p:stCondLst>
                                        </p:cTn>
                                        <p:tgtEl>
                                          <p:spTgt spid="5">
                                            <p:bg/>
                                          </p:spTgt>
                                        </p:tgtEl>
                                      </p:cBhvr>
                                      <p:to x="100000" y="100000"/>
                                    </p:animScale>
                                    <p:animScale>
                                      <p:cBhvr>
                                        <p:cTn id="181" dur="13">
                                          <p:stCondLst>
                                            <p:cond delay="904"/>
                                          </p:stCondLst>
                                        </p:cTn>
                                        <p:tgtEl>
                                          <p:spTgt spid="5">
                                            <p:bg/>
                                          </p:spTgt>
                                        </p:tgtEl>
                                      </p:cBhvr>
                                      <p:to x="100000" y="95000"/>
                                    </p:animScale>
                                    <p:animScale>
                                      <p:cBhvr>
                                        <p:cTn id="182" dur="83" decel="50000">
                                          <p:stCondLst>
                                            <p:cond delay="917"/>
                                          </p:stCondLst>
                                        </p:cTn>
                                        <p:tgtEl>
                                          <p:spTgt spid="5">
                                            <p:bg/>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5">
                                            <p:txEl>
                                              <p:pRg st="0" end="0"/>
                                            </p:txEl>
                                          </p:spTgt>
                                        </p:tgtEl>
                                        <p:attrNameLst>
                                          <p:attrName>style.visibility</p:attrName>
                                        </p:attrNameLst>
                                      </p:cBhvr>
                                      <p:to>
                                        <p:strVal val="visible"/>
                                      </p:to>
                                    </p:set>
                                    <p:animEffect transition="in" filter="wipe(down)">
                                      <p:cBhvr>
                                        <p:cTn id="187" dur="290">
                                          <p:stCondLst>
                                            <p:cond delay="0"/>
                                          </p:stCondLst>
                                        </p:cTn>
                                        <p:tgtEl>
                                          <p:spTgt spid="5">
                                            <p:txEl>
                                              <p:pRg st="0" end="0"/>
                                            </p:txEl>
                                          </p:spTgt>
                                        </p:tgtEl>
                                      </p:cBhvr>
                                    </p:animEffect>
                                    <p:anim calcmode="lin" valueType="num">
                                      <p:cBhvr>
                                        <p:cTn id="188" dur="911"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89" dur="332"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90" dur="332" tmFilter="0, 0; 0.125,0.2665; 0.25,0.4; 0.375,0.465; 0.5,0.5;  0.625,0.535; 0.75,0.6; 0.875,0.7335; 1,1">
                                          <p:stCondLst>
                                            <p:cond delay="332"/>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91" dur="166" tmFilter="0, 0; 0.125,0.2665; 0.25,0.4; 0.375,0.465; 0.5,0.5;  0.625,0.535; 0.75,0.6; 0.875,0.7335; 1,1">
                                          <p:stCondLst>
                                            <p:cond delay="662"/>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92" dur="82" tmFilter="0, 0; 0.125,0.2665; 0.25,0.4; 0.375,0.465; 0.5,0.5;  0.625,0.535; 0.75,0.6; 0.875,0.7335; 1,1">
                                          <p:stCondLst>
                                            <p:cond delay="828"/>
                                          </p:stCondLst>
                                        </p:cTn>
                                        <p:tgtEl>
                                          <p:spTgt spid="5">
                                            <p:txEl>
                                              <p:pRg st="0" end="0"/>
                                            </p:txEl>
                                          </p:spTgt>
                                        </p:tgtEl>
                                        <p:attrNameLst>
                                          <p:attrName>ppt_y</p:attrName>
                                        </p:attrNameLst>
                                      </p:cBhvr>
                                      <p:tavLst>
                                        <p:tav tm="0" fmla="#ppt_y-sin(pi*$)/81">
                                          <p:val>
                                            <p:fltVal val="0"/>
                                          </p:val>
                                        </p:tav>
                                        <p:tav tm="100000">
                                          <p:val>
                                            <p:fltVal val="1"/>
                                          </p:val>
                                        </p:tav>
                                      </p:tavLst>
                                    </p:anim>
                                    <p:animScale>
                                      <p:cBhvr>
                                        <p:cTn id="193" dur="13">
                                          <p:stCondLst>
                                            <p:cond delay="325"/>
                                          </p:stCondLst>
                                        </p:cTn>
                                        <p:tgtEl>
                                          <p:spTgt spid="5">
                                            <p:txEl>
                                              <p:pRg st="0" end="0"/>
                                            </p:txEl>
                                          </p:spTgt>
                                        </p:tgtEl>
                                      </p:cBhvr>
                                      <p:to x="100000" y="60000"/>
                                    </p:animScale>
                                    <p:animScale>
                                      <p:cBhvr>
                                        <p:cTn id="194" dur="83" decel="50000">
                                          <p:stCondLst>
                                            <p:cond delay="338"/>
                                          </p:stCondLst>
                                        </p:cTn>
                                        <p:tgtEl>
                                          <p:spTgt spid="5">
                                            <p:txEl>
                                              <p:pRg st="0" end="0"/>
                                            </p:txEl>
                                          </p:spTgt>
                                        </p:tgtEl>
                                      </p:cBhvr>
                                      <p:to x="100000" y="100000"/>
                                    </p:animScale>
                                    <p:animScale>
                                      <p:cBhvr>
                                        <p:cTn id="195" dur="13">
                                          <p:stCondLst>
                                            <p:cond delay="656"/>
                                          </p:stCondLst>
                                        </p:cTn>
                                        <p:tgtEl>
                                          <p:spTgt spid="5">
                                            <p:txEl>
                                              <p:pRg st="0" end="0"/>
                                            </p:txEl>
                                          </p:spTgt>
                                        </p:tgtEl>
                                      </p:cBhvr>
                                      <p:to x="100000" y="80000"/>
                                    </p:animScale>
                                    <p:animScale>
                                      <p:cBhvr>
                                        <p:cTn id="196" dur="83" decel="50000">
                                          <p:stCondLst>
                                            <p:cond delay="669"/>
                                          </p:stCondLst>
                                        </p:cTn>
                                        <p:tgtEl>
                                          <p:spTgt spid="5">
                                            <p:txEl>
                                              <p:pRg st="0" end="0"/>
                                            </p:txEl>
                                          </p:spTgt>
                                        </p:tgtEl>
                                      </p:cBhvr>
                                      <p:to x="100000" y="100000"/>
                                    </p:animScale>
                                    <p:animScale>
                                      <p:cBhvr>
                                        <p:cTn id="197" dur="13">
                                          <p:stCondLst>
                                            <p:cond delay="821"/>
                                          </p:stCondLst>
                                        </p:cTn>
                                        <p:tgtEl>
                                          <p:spTgt spid="5">
                                            <p:txEl>
                                              <p:pRg st="0" end="0"/>
                                            </p:txEl>
                                          </p:spTgt>
                                        </p:tgtEl>
                                      </p:cBhvr>
                                      <p:to x="100000" y="90000"/>
                                    </p:animScale>
                                    <p:animScale>
                                      <p:cBhvr>
                                        <p:cTn id="198" dur="83" decel="50000">
                                          <p:stCondLst>
                                            <p:cond delay="834"/>
                                          </p:stCondLst>
                                        </p:cTn>
                                        <p:tgtEl>
                                          <p:spTgt spid="5">
                                            <p:txEl>
                                              <p:pRg st="0" end="0"/>
                                            </p:txEl>
                                          </p:spTgt>
                                        </p:tgtEl>
                                      </p:cBhvr>
                                      <p:to x="100000" y="100000"/>
                                    </p:animScale>
                                    <p:animScale>
                                      <p:cBhvr>
                                        <p:cTn id="199" dur="13">
                                          <p:stCondLst>
                                            <p:cond delay="904"/>
                                          </p:stCondLst>
                                        </p:cTn>
                                        <p:tgtEl>
                                          <p:spTgt spid="5">
                                            <p:txEl>
                                              <p:pRg st="0" end="0"/>
                                            </p:txEl>
                                          </p:spTgt>
                                        </p:tgtEl>
                                      </p:cBhvr>
                                      <p:to x="100000" y="95000"/>
                                    </p:animScale>
                                    <p:animScale>
                                      <p:cBhvr>
                                        <p:cTn id="200" dur="83" decel="50000">
                                          <p:stCondLst>
                                            <p:cond delay="917"/>
                                          </p:stCondLst>
                                        </p:cTn>
                                        <p:tgtEl>
                                          <p:spTgt spid="5">
                                            <p:txEl>
                                              <p:pRg st="0" end="0"/>
                                            </p:txEl>
                                          </p:spTgt>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5">
                                            <p:txEl>
                                              <p:pRg st="1" end="1"/>
                                            </p:txEl>
                                          </p:spTgt>
                                        </p:tgtEl>
                                        <p:attrNameLst>
                                          <p:attrName>style.visibility</p:attrName>
                                        </p:attrNameLst>
                                      </p:cBhvr>
                                      <p:to>
                                        <p:strVal val="visible"/>
                                      </p:to>
                                    </p:set>
                                    <p:animEffect transition="in" filter="wipe(down)">
                                      <p:cBhvr>
                                        <p:cTn id="205" dur="290">
                                          <p:stCondLst>
                                            <p:cond delay="0"/>
                                          </p:stCondLst>
                                        </p:cTn>
                                        <p:tgtEl>
                                          <p:spTgt spid="5">
                                            <p:txEl>
                                              <p:pRg st="1" end="1"/>
                                            </p:txEl>
                                          </p:spTgt>
                                        </p:tgtEl>
                                      </p:cBhvr>
                                    </p:animEffect>
                                    <p:anim calcmode="lin" valueType="num">
                                      <p:cBhvr>
                                        <p:cTn id="206" dur="911"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07" dur="332"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08" dur="332" tmFilter="0, 0; 0.125,0.2665; 0.25,0.4; 0.375,0.465; 0.5,0.5;  0.625,0.535; 0.75,0.6; 0.875,0.7335; 1,1">
                                          <p:stCondLst>
                                            <p:cond delay="332"/>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09" dur="166" tmFilter="0, 0; 0.125,0.2665; 0.25,0.4; 0.375,0.465; 0.5,0.5;  0.625,0.535; 0.75,0.6; 0.875,0.7335; 1,1">
                                          <p:stCondLst>
                                            <p:cond delay="662"/>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10" dur="82" tmFilter="0, 0; 0.125,0.2665; 0.25,0.4; 0.375,0.465; 0.5,0.5;  0.625,0.535; 0.75,0.6; 0.875,0.7335; 1,1">
                                          <p:stCondLst>
                                            <p:cond delay="828"/>
                                          </p:stCondLst>
                                        </p:cTn>
                                        <p:tgtEl>
                                          <p:spTgt spid="5">
                                            <p:txEl>
                                              <p:pRg st="1" end="1"/>
                                            </p:txEl>
                                          </p:spTgt>
                                        </p:tgtEl>
                                        <p:attrNameLst>
                                          <p:attrName>ppt_y</p:attrName>
                                        </p:attrNameLst>
                                      </p:cBhvr>
                                      <p:tavLst>
                                        <p:tav tm="0" fmla="#ppt_y-sin(pi*$)/81">
                                          <p:val>
                                            <p:fltVal val="0"/>
                                          </p:val>
                                        </p:tav>
                                        <p:tav tm="100000">
                                          <p:val>
                                            <p:fltVal val="1"/>
                                          </p:val>
                                        </p:tav>
                                      </p:tavLst>
                                    </p:anim>
                                    <p:animScale>
                                      <p:cBhvr>
                                        <p:cTn id="211" dur="13">
                                          <p:stCondLst>
                                            <p:cond delay="325"/>
                                          </p:stCondLst>
                                        </p:cTn>
                                        <p:tgtEl>
                                          <p:spTgt spid="5">
                                            <p:txEl>
                                              <p:pRg st="1" end="1"/>
                                            </p:txEl>
                                          </p:spTgt>
                                        </p:tgtEl>
                                      </p:cBhvr>
                                      <p:to x="100000" y="60000"/>
                                    </p:animScale>
                                    <p:animScale>
                                      <p:cBhvr>
                                        <p:cTn id="212" dur="83" decel="50000">
                                          <p:stCondLst>
                                            <p:cond delay="338"/>
                                          </p:stCondLst>
                                        </p:cTn>
                                        <p:tgtEl>
                                          <p:spTgt spid="5">
                                            <p:txEl>
                                              <p:pRg st="1" end="1"/>
                                            </p:txEl>
                                          </p:spTgt>
                                        </p:tgtEl>
                                      </p:cBhvr>
                                      <p:to x="100000" y="100000"/>
                                    </p:animScale>
                                    <p:animScale>
                                      <p:cBhvr>
                                        <p:cTn id="213" dur="13">
                                          <p:stCondLst>
                                            <p:cond delay="656"/>
                                          </p:stCondLst>
                                        </p:cTn>
                                        <p:tgtEl>
                                          <p:spTgt spid="5">
                                            <p:txEl>
                                              <p:pRg st="1" end="1"/>
                                            </p:txEl>
                                          </p:spTgt>
                                        </p:tgtEl>
                                      </p:cBhvr>
                                      <p:to x="100000" y="80000"/>
                                    </p:animScale>
                                    <p:animScale>
                                      <p:cBhvr>
                                        <p:cTn id="214" dur="83" decel="50000">
                                          <p:stCondLst>
                                            <p:cond delay="669"/>
                                          </p:stCondLst>
                                        </p:cTn>
                                        <p:tgtEl>
                                          <p:spTgt spid="5">
                                            <p:txEl>
                                              <p:pRg st="1" end="1"/>
                                            </p:txEl>
                                          </p:spTgt>
                                        </p:tgtEl>
                                      </p:cBhvr>
                                      <p:to x="100000" y="100000"/>
                                    </p:animScale>
                                    <p:animScale>
                                      <p:cBhvr>
                                        <p:cTn id="215" dur="13">
                                          <p:stCondLst>
                                            <p:cond delay="821"/>
                                          </p:stCondLst>
                                        </p:cTn>
                                        <p:tgtEl>
                                          <p:spTgt spid="5">
                                            <p:txEl>
                                              <p:pRg st="1" end="1"/>
                                            </p:txEl>
                                          </p:spTgt>
                                        </p:tgtEl>
                                      </p:cBhvr>
                                      <p:to x="100000" y="90000"/>
                                    </p:animScale>
                                    <p:animScale>
                                      <p:cBhvr>
                                        <p:cTn id="216" dur="83" decel="50000">
                                          <p:stCondLst>
                                            <p:cond delay="834"/>
                                          </p:stCondLst>
                                        </p:cTn>
                                        <p:tgtEl>
                                          <p:spTgt spid="5">
                                            <p:txEl>
                                              <p:pRg st="1" end="1"/>
                                            </p:txEl>
                                          </p:spTgt>
                                        </p:tgtEl>
                                      </p:cBhvr>
                                      <p:to x="100000" y="100000"/>
                                    </p:animScale>
                                    <p:animScale>
                                      <p:cBhvr>
                                        <p:cTn id="217" dur="13">
                                          <p:stCondLst>
                                            <p:cond delay="904"/>
                                          </p:stCondLst>
                                        </p:cTn>
                                        <p:tgtEl>
                                          <p:spTgt spid="5">
                                            <p:txEl>
                                              <p:pRg st="1" end="1"/>
                                            </p:txEl>
                                          </p:spTgt>
                                        </p:tgtEl>
                                      </p:cBhvr>
                                      <p:to x="100000" y="95000"/>
                                    </p:animScale>
                                    <p:animScale>
                                      <p:cBhvr>
                                        <p:cTn id="218" dur="83" decel="50000">
                                          <p:stCondLst>
                                            <p:cond delay="917"/>
                                          </p:stCondLst>
                                        </p:cTn>
                                        <p:tgtEl>
                                          <p:spTgt spid="5">
                                            <p:txEl>
                                              <p:pRg st="1" end="1"/>
                                            </p:txEl>
                                          </p:spTgt>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26" presetClass="entr" presetSubtype="0" fill="hold" grpId="0" nodeType="clickEffect">
                                  <p:stCondLst>
                                    <p:cond delay="0"/>
                                  </p:stCondLst>
                                  <p:childTnLst>
                                    <p:set>
                                      <p:cBhvr>
                                        <p:cTn id="222" dur="1" fill="hold">
                                          <p:stCondLst>
                                            <p:cond delay="0"/>
                                          </p:stCondLst>
                                        </p:cTn>
                                        <p:tgtEl>
                                          <p:spTgt spid="5">
                                            <p:txEl>
                                              <p:pRg st="2" end="2"/>
                                            </p:txEl>
                                          </p:spTgt>
                                        </p:tgtEl>
                                        <p:attrNameLst>
                                          <p:attrName>style.visibility</p:attrName>
                                        </p:attrNameLst>
                                      </p:cBhvr>
                                      <p:to>
                                        <p:strVal val="visible"/>
                                      </p:to>
                                    </p:set>
                                    <p:animEffect transition="in" filter="wipe(down)">
                                      <p:cBhvr>
                                        <p:cTn id="223" dur="290">
                                          <p:stCondLst>
                                            <p:cond delay="0"/>
                                          </p:stCondLst>
                                        </p:cTn>
                                        <p:tgtEl>
                                          <p:spTgt spid="5">
                                            <p:txEl>
                                              <p:pRg st="2" end="2"/>
                                            </p:txEl>
                                          </p:spTgt>
                                        </p:tgtEl>
                                      </p:cBhvr>
                                    </p:animEffect>
                                    <p:anim calcmode="lin" valueType="num">
                                      <p:cBhvr>
                                        <p:cTn id="224" dur="911"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25" dur="332"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26" dur="332" tmFilter="0, 0; 0.125,0.2665; 0.25,0.4; 0.375,0.465; 0.5,0.5;  0.625,0.535; 0.75,0.6; 0.875,0.7335; 1,1">
                                          <p:stCondLst>
                                            <p:cond delay="332"/>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27" dur="166" tmFilter="0, 0; 0.125,0.2665; 0.25,0.4; 0.375,0.465; 0.5,0.5;  0.625,0.535; 0.75,0.6; 0.875,0.7335; 1,1">
                                          <p:stCondLst>
                                            <p:cond delay="662"/>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228" dur="82" tmFilter="0, 0; 0.125,0.2665; 0.25,0.4; 0.375,0.465; 0.5,0.5;  0.625,0.535; 0.75,0.6; 0.875,0.7335; 1,1">
                                          <p:stCondLst>
                                            <p:cond delay="828"/>
                                          </p:stCondLst>
                                        </p:cTn>
                                        <p:tgtEl>
                                          <p:spTgt spid="5">
                                            <p:txEl>
                                              <p:pRg st="2" end="2"/>
                                            </p:txEl>
                                          </p:spTgt>
                                        </p:tgtEl>
                                        <p:attrNameLst>
                                          <p:attrName>ppt_y</p:attrName>
                                        </p:attrNameLst>
                                      </p:cBhvr>
                                      <p:tavLst>
                                        <p:tav tm="0" fmla="#ppt_y-sin(pi*$)/81">
                                          <p:val>
                                            <p:fltVal val="0"/>
                                          </p:val>
                                        </p:tav>
                                        <p:tav tm="100000">
                                          <p:val>
                                            <p:fltVal val="1"/>
                                          </p:val>
                                        </p:tav>
                                      </p:tavLst>
                                    </p:anim>
                                    <p:animScale>
                                      <p:cBhvr>
                                        <p:cTn id="229" dur="13">
                                          <p:stCondLst>
                                            <p:cond delay="325"/>
                                          </p:stCondLst>
                                        </p:cTn>
                                        <p:tgtEl>
                                          <p:spTgt spid="5">
                                            <p:txEl>
                                              <p:pRg st="2" end="2"/>
                                            </p:txEl>
                                          </p:spTgt>
                                        </p:tgtEl>
                                      </p:cBhvr>
                                      <p:to x="100000" y="60000"/>
                                    </p:animScale>
                                    <p:animScale>
                                      <p:cBhvr>
                                        <p:cTn id="230" dur="83" decel="50000">
                                          <p:stCondLst>
                                            <p:cond delay="338"/>
                                          </p:stCondLst>
                                        </p:cTn>
                                        <p:tgtEl>
                                          <p:spTgt spid="5">
                                            <p:txEl>
                                              <p:pRg st="2" end="2"/>
                                            </p:txEl>
                                          </p:spTgt>
                                        </p:tgtEl>
                                      </p:cBhvr>
                                      <p:to x="100000" y="100000"/>
                                    </p:animScale>
                                    <p:animScale>
                                      <p:cBhvr>
                                        <p:cTn id="231" dur="13">
                                          <p:stCondLst>
                                            <p:cond delay="656"/>
                                          </p:stCondLst>
                                        </p:cTn>
                                        <p:tgtEl>
                                          <p:spTgt spid="5">
                                            <p:txEl>
                                              <p:pRg st="2" end="2"/>
                                            </p:txEl>
                                          </p:spTgt>
                                        </p:tgtEl>
                                      </p:cBhvr>
                                      <p:to x="100000" y="80000"/>
                                    </p:animScale>
                                    <p:animScale>
                                      <p:cBhvr>
                                        <p:cTn id="232" dur="83" decel="50000">
                                          <p:stCondLst>
                                            <p:cond delay="669"/>
                                          </p:stCondLst>
                                        </p:cTn>
                                        <p:tgtEl>
                                          <p:spTgt spid="5">
                                            <p:txEl>
                                              <p:pRg st="2" end="2"/>
                                            </p:txEl>
                                          </p:spTgt>
                                        </p:tgtEl>
                                      </p:cBhvr>
                                      <p:to x="100000" y="100000"/>
                                    </p:animScale>
                                    <p:animScale>
                                      <p:cBhvr>
                                        <p:cTn id="233" dur="13">
                                          <p:stCondLst>
                                            <p:cond delay="821"/>
                                          </p:stCondLst>
                                        </p:cTn>
                                        <p:tgtEl>
                                          <p:spTgt spid="5">
                                            <p:txEl>
                                              <p:pRg st="2" end="2"/>
                                            </p:txEl>
                                          </p:spTgt>
                                        </p:tgtEl>
                                      </p:cBhvr>
                                      <p:to x="100000" y="90000"/>
                                    </p:animScale>
                                    <p:animScale>
                                      <p:cBhvr>
                                        <p:cTn id="234" dur="83" decel="50000">
                                          <p:stCondLst>
                                            <p:cond delay="834"/>
                                          </p:stCondLst>
                                        </p:cTn>
                                        <p:tgtEl>
                                          <p:spTgt spid="5">
                                            <p:txEl>
                                              <p:pRg st="2" end="2"/>
                                            </p:txEl>
                                          </p:spTgt>
                                        </p:tgtEl>
                                      </p:cBhvr>
                                      <p:to x="100000" y="100000"/>
                                    </p:animScale>
                                    <p:animScale>
                                      <p:cBhvr>
                                        <p:cTn id="235" dur="13">
                                          <p:stCondLst>
                                            <p:cond delay="904"/>
                                          </p:stCondLst>
                                        </p:cTn>
                                        <p:tgtEl>
                                          <p:spTgt spid="5">
                                            <p:txEl>
                                              <p:pRg st="2" end="2"/>
                                            </p:txEl>
                                          </p:spTgt>
                                        </p:tgtEl>
                                      </p:cBhvr>
                                      <p:to x="100000" y="95000"/>
                                    </p:animScale>
                                    <p:animScale>
                                      <p:cBhvr>
                                        <p:cTn id="236" dur="83" decel="50000">
                                          <p:stCondLst>
                                            <p:cond delay="917"/>
                                          </p:stCondLst>
                                        </p:cTn>
                                        <p:tgtEl>
                                          <p:spTgt spid="5">
                                            <p:txEl>
                                              <p:pRg st="2" end="2"/>
                                            </p:txEl>
                                          </p:spTgt>
                                        </p:tgtEl>
                                      </p:cBhvr>
                                      <p:to x="100000" y="100000"/>
                                    </p:animScale>
                                  </p:childTnLst>
                                </p:cTn>
                              </p:par>
                            </p:childTnLst>
                          </p:cTn>
                        </p:par>
                      </p:childTnLst>
                    </p:cTn>
                  </p:par>
                  <p:par>
                    <p:cTn id="237" fill="hold">
                      <p:stCondLst>
                        <p:cond delay="indefinite"/>
                      </p:stCondLst>
                      <p:childTnLst>
                        <p:par>
                          <p:cTn id="238" fill="hold">
                            <p:stCondLst>
                              <p:cond delay="0"/>
                            </p:stCondLst>
                            <p:childTnLst>
                              <p:par>
                                <p:cTn id="239" presetID="26" presetClass="entr" presetSubtype="0" fill="hold" grpId="0" nodeType="clickEffect">
                                  <p:stCondLst>
                                    <p:cond delay="0"/>
                                  </p:stCondLst>
                                  <p:childTnLst>
                                    <p:set>
                                      <p:cBhvr>
                                        <p:cTn id="240" dur="1" fill="hold">
                                          <p:stCondLst>
                                            <p:cond delay="0"/>
                                          </p:stCondLst>
                                        </p:cTn>
                                        <p:tgtEl>
                                          <p:spTgt spid="5">
                                            <p:txEl>
                                              <p:pRg st="3" end="3"/>
                                            </p:txEl>
                                          </p:spTgt>
                                        </p:tgtEl>
                                        <p:attrNameLst>
                                          <p:attrName>style.visibility</p:attrName>
                                        </p:attrNameLst>
                                      </p:cBhvr>
                                      <p:to>
                                        <p:strVal val="visible"/>
                                      </p:to>
                                    </p:set>
                                    <p:animEffect transition="in" filter="wipe(down)">
                                      <p:cBhvr>
                                        <p:cTn id="241" dur="290">
                                          <p:stCondLst>
                                            <p:cond delay="0"/>
                                          </p:stCondLst>
                                        </p:cTn>
                                        <p:tgtEl>
                                          <p:spTgt spid="5">
                                            <p:txEl>
                                              <p:pRg st="3" end="3"/>
                                            </p:txEl>
                                          </p:spTgt>
                                        </p:tgtEl>
                                      </p:cBhvr>
                                    </p:animEffect>
                                    <p:anim calcmode="lin" valueType="num">
                                      <p:cBhvr>
                                        <p:cTn id="242" dur="911"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243" dur="332"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244" dur="332" tmFilter="0, 0; 0.125,0.2665; 0.25,0.4; 0.375,0.465; 0.5,0.5;  0.625,0.535; 0.75,0.6; 0.875,0.7335; 1,1">
                                          <p:stCondLst>
                                            <p:cond delay="332"/>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245" dur="166" tmFilter="0, 0; 0.125,0.2665; 0.25,0.4; 0.375,0.465; 0.5,0.5;  0.625,0.535; 0.75,0.6; 0.875,0.7335; 1,1">
                                          <p:stCondLst>
                                            <p:cond delay="662"/>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246" dur="82" tmFilter="0, 0; 0.125,0.2665; 0.25,0.4; 0.375,0.465; 0.5,0.5;  0.625,0.535; 0.75,0.6; 0.875,0.7335; 1,1">
                                          <p:stCondLst>
                                            <p:cond delay="828"/>
                                          </p:stCondLst>
                                        </p:cTn>
                                        <p:tgtEl>
                                          <p:spTgt spid="5">
                                            <p:txEl>
                                              <p:pRg st="3" end="3"/>
                                            </p:txEl>
                                          </p:spTgt>
                                        </p:tgtEl>
                                        <p:attrNameLst>
                                          <p:attrName>ppt_y</p:attrName>
                                        </p:attrNameLst>
                                      </p:cBhvr>
                                      <p:tavLst>
                                        <p:tav tm="0" fmla="#ppt_y-sin(pi*$)/81">
                                          <p:val>
                                            <p:fltVal val="0"/>
                                          </p:val>
                                        </p:tav>
                                        <p:tav tm="100000">
                                          <p:val>
                                            <p:fltVal val="1"/>
                                          </p:val>
                                        </p:tav>
                                      </p:tavLst>
                                    </p:anim>
                                    <p:animScale>
                                      <p:cBhvr>
                                        <p:cTn id="247" dur="13">
                                          <p:stCondLst>
                                            <p:cond delay="325"/>
                                          </p:stCondLst>
                                        </p:cTn>
                                        <p:tgtEl>
                                          <p:spTgt spid="5">
                                            <p:txEl>
                                              <p:pRg st="3" end="3"/>
                                            </p:txEl>
                                          </p:spTgt>
                                        </p:tgtEl>
                                      </p:cBhvr>
                                      <p:to x="100000" y="60000"/>
                                    </p:animScale>
                                    <p:animScale>
                                      <p:cBhvr>
                                        <p:cTn id="248" dur="83" decel="50000">
                                          <p:stCondLst>
                                            <p:cond delay="338"/>
                                          </p:stCondLst>
                                        </p:cTn>
                                        <p:tgtEl>
                                          <p:spTgt spid="5">
                                            <p:txEl>
                                              <p:pRg st="3" end="3"/>
                                            </p:txEl>
                                          </p:spTgt>
                                        </p:tgtEl>
                                      </p:cBhvr>
                                      <p:to x="100000" y="100000"/>
                                    </p:animScale>
                                    <p:animScale>
                                      <p:cBhvr>
                                        <p:cTn id="249" dur="13">
                                          <p:stCondLst>
                                            <p:cond delay="656"/>
                                          </p:stCondLst>
                                        </p:cTn>
                                        <p:tgtEl>
                                          <p:spTgt spid="5">
                                            <p:txEl>
                                              <p:pRg st="3" end="3"/>
                                            </p:txEl>
                                          </p:spTgt>
                                        </p:tgtEl>
                                      </p:cBhvr>
                                      <p:to x="100000" y="80000"/>
                                    </p:animScale>
                                    <p:animScale>
                                      <p:cBhvr>
                                        <p:cTn id="250" dur="83" decel="50000">
                                          <p:stCondLst>
                                            <p:cond delay="669"/>
                                          </p:stCondLst>
                                        </p:cTn>
                                        <p:tgtEl>
                                          <p:spTgt spid="5">
                                            <p:txEl>
                                              <p:pRg st="3" end="3"/>
                                            </p:txEl>
                                          </p:spTgt>
                                        </p:tgtEl>
                                      </p:cBhvr>
                                      <p:to x="100000" y="100000"/>
                                    </p:animScale>
                                    <p:animScale>
                                      <p:cBhvr>
                                        <p:cTn id="251" dur="13">
                                          <p:stCondLst>
                                            <p:cond delay="821"/>
                                          </p:stCondLst>
                                        </p:cTn>
                                        <p:tgtEl>
                                          <p:spTgt spid="5">
                                            <p:txEl>
                                              <p:pRg st="3" end="3"/>
                                            </p:txEl>
                                          </p:spTgt>
                                        </p:tgtEl>
                                      </p:cBhvr>
                                      <p:to x="100000" y="90000"/>
                                    </p:animScale>
                                    <p:animScale>
                                      <p:cBhvr>
                                        <p:cTn id="252" dur="83" decel="50000">
                                          <p:stCondLst>
                                            <p:cond delay="834"/>
                                          </p:stCondLst>
                                        </p:cTn>
                                        <p:tgtEl>
                                          <p:spTgt spid="5">
                                            <p:txEl>
                                              <p:pRg st="3" end="3"/>
                                            </p:txEl>
                                          </p:spTgt>
                                        </p:tgtEl>
                                      </p:cBhvr>
                                      <p:to x="100000" y="100000"/>
                                    </p:animScale>
                                    <p:animScale>
                                      <p:cBhvr>
                                        <p:cTn id="253" dur="13">
                                          <p:stCondLst>
                                            <p:cond delay="904"/>
                                          </p:stCondLst>
                                        </p:cTn>
                                        <p:tgtEl>
                                          <p:spTgt spid="5">
                                            <p:txEl>
                                              <p:pRg st="3" end="3"/>
                                            </p:txEl>
                                          </p:spTgt>
                                        </p:tgtEl>
                                      </p:cBhvr>
                                      <p:to x="100000" y="95000"/>
                                    </p:animScale>
                                    <p:animScale>
                                      <p:cBhvr>
                                        <p:cTn id="254" dur="83" decel="50000">
                                          <p:stCondLst>
                                            <p:cond delay="917"/>
                                          </p:stCondLst>
                                        </p:cTn>
                                        <p:tgtEl>
                                          <p:spTgt spid="5">
                                            <p:txEl>
                                              <p:pRg st="3" end="3"/>
                                            </p:txEl>
                                          </p:spTgt>
                                        </p:tgtEl>
                                      </p:cBhvr>
                                      <p:to x="100000" y="100000"/>
                                    </p:animScale>
                                  </p:childTnLst>
                                </p:cTn>
                              </p:par>
                            </p:childTnLst>
                          </p:cTn>
                        </p:par>
                      </p:childTnLst>
                    </p:cTn>
                  </p:par>
                  <p:par>
                    <p:cTn id="255" fill="hold">
                      <p:stCondLst>
                        <p:cond delay="indefinite"/>
                      </p:stCondLst>
                      <p:childTnLst>
                        <p:par>
                          <p:cTn id="256" fill="hold">
                            <p:stCondLst>
                              <p:cond delay="0"/>
                            </p:stCondLst>
                            <p:childTnLst>
                              <p:par>
                                <p:cTn id="257" presetID="26" presetClass="entr" presetSubtype="0" fill="hold" grpId="0" nodeType="clickEffect">
                                  <p:stCondLst>
                                    <p:cond delay="0"/>
                                  </p:stCondLst>
                                  <p:childTnLst>
                                    <p:set>
                                      <p:cBhvr>
                                        <p:cTn id="258" dur="1" fill="hold">
                                          <p:stCondLst>
                                            <p:cond delay="0"/>
                                          </p:stCondLst>
                                        </p:cTn>
                                        <p:tgtEl>
                                          <p:spTgt spid="5">
                                            <p:txEl>
                                              <p:pRg st="4" end="4"/>
                                            </p:txEl>
                                          </p:spTgt>
                                        </p:tgtEl>
                                        <p:attrNameLst>
                                          <p:attrName>style.visibility</p:attrName>
                                        </p:attrNameLst>
                                      </p:cBhvr>
                                      <p:to>
                                        <p:strVal val="visible"/>
                                      </p:to>
                                    </p:set>
                                    <p:animEffect transition="in" filter="wipe(down)">
                                      <p:cBhvr>
                                        <p:cTn id="259" dur="290">
                                          <p:stCondLst>
                                            <p:cond delay="0"/>
                                          </p:stCondLst>
                                        </p:cTn>
                                        <p:tgtEl>
                                          <p:spTgt spid="5">
                                            <p:txEl>
                                              <p:pRg st="4" end="4"/>
                                            </p:txEl>
                                          </p:spTgt>
                                        </p:tgtEl>
                                      </p:cBhvr>
                                    </p:animEffect>
                                    <p:anim calcmode="lin" valueType="num">
                                      <p:cBhvr>
                                        <p:cTn id="260" dur="911"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261" dur="332"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262" dur="332" tmFilter="0, 0; 0.125,0.2665; 0.25,0.4; 0.375,0.465; 0.5,0.5;  0.625,0.535; 0.75,0.6; 0.875,0.7335; 1,1">
                                          <p:stCondLst>
                                            <p:cond delay="332"/>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263" dur="166" tmFilter="0, 0; 0.125,0.2665; 0.25,0.4; 0.375,0.465; 0.5,0.5;  0.625,0.535; 0.75,0.6; 0.875,0.7335; 1,1">
                                          <p:stCondLst>
                                            <p:cond delay="662"/>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264" dur="82" tmFilter="0, 0; 0.125,0.2665; 0.25,0.4; 0.375,0.465; 0.5,0.5;  0.625,0.535; 0.75,0.6; 0.875,0.7335; 1,1">
                                          <p:stCondLst>
                                            <p:cond delay="828"/>
                                          </p:stCondLst>
                                        </p:cTn>
                                        <p:tgtEl>
                                          <p:spTgt spid="5">
                                            <p:txEl>
                                              <p:pRg st="4" end="4"/>
                                            </p:txEl>
                                          </p:spTgt>
                                        </p:tgtEl>
                                        <p:attrNameLst>
                                          <p:attrName>ppt_y</p:attrName>
                                        </p:attrNameLst>
                                      </p:cBhvr>
                                      <p:tavLst>
                                        <p:tav tm="0" fmla="#ppt_y-sin(pi*$)/81">
                                          <p:val>
                                            <p:fltVal val="0"/>
                                          </p:val>
                                        </p:tav>
                                        <p:tav tm="100000">
                                          <p:val>
                                            <p:fltVal val="1"/>
                                          </p:val>
                                        </p:tav>
                                      </p:tavLst>
                                    </p:anim>
                                    <p:animScale>
                                      <p:cBhvr>
                                        <p:cTn id="265" dur="13">
                                          <p:stCondLst>
                                            <p:cond delay="325"/>
                                          </p:stCondLst>
                                        </p:cTn>
                                        <p:tgtEl>
                                          <p:spTgt spid="5">
                                            <p:txEl>
                                              <p:pRg st="4" end="4"/>
                                            </p:txEl>
                                          </p:spTgt>
                                        </p:tgtEl>
                                      </p:cBhvr>
                                      <p:to x="100000" y="60000"/>
                                    </p:animScale>
                                    <p:animScale>
                                      <p:cBhvr>
                                        <p:cTn id="266" dur="83" decel="50000">
                                          <p:stCondLst>
                                            <p:cond delay="338"/>
                                          </p:stCondLst>
                                        </p:cTn>
                                        <p:tgtEl>
                                          <p:spTgt spid="5">
                                            <p:txEl>
                                              <p:pRg st="4" end="4"/>
                                            </p:txEl>
                                          </p:spTgt>
                                        </p:tgtEl>
                                      </p:cBhvr>
                                      <p:to x="100000" y="100000"/>
                                    </p:animScale>
                                    <p:animScale>
                                      <p:cBhvr>
                                        <p:cTn id="267" dur="13">
                                          <p:stCondLst>
                                            <p:cond delay="656"/>
                                          </p:stCondLst>
                                        </p:cTn>
                                        <p:tgtEl>
                                          <p:spTgt spid="5">
                                            <p:txEl>
                                              <p:pRg st="4" end="4"/>
                                            </p:txEl>
                                          </p:spTgt>
                                        </p:tgtEl>
                                      </p:cBhvr>
                                      <p:to x="100000" y="80000"/>
                                    </p:animScale>
                                    <p:animScale>
                                      <p:cBhvr>
                                        <p:cTn id="268" dur="83" decel="50000">
                                          <p:stCondLst>
                                            <p:cond delay="669"/>
                                          </p:stCondLst>
                                        </p:cTn>
                                        <p:tgtEl>
                                          <p:spTgt spid="5">
                                            <p:txEl>
                                              <p:pRg st="4" end="4"/>
                                            </p:txEl>
                                          </p:spTgt>
                                        </p:tgtEl>
                                      </p:cBhvr>
                                      <p:to x="100000" y="100000"/>
                                    </p:animScale>
                                    <p:animScale>
                                      <p:cBhvr>
                                        <p:cTn id="269" dur="13">
                                          <p:stCondLst>
                                            <p:cond delay="821"/>
                                          </p:stCondLst>
                                        </p:cTn>
                                        <p:tgtEl>
                                          <p:spTgt spid="5">
                                            <p:txEl>
                                              <p:pRg st="4" end="4"/>
                                            </p:txEl>
                                          </p:spTgt>
                                        </p:tgtEl>
                                      </p:cBhvr>
                                      <p:to x="100000" y="90000"/>
                                    </p:animScale>
                                    <p:animScale>
                                      <p:cBhvr>
                                        <p:cTn id="270" dur="83" decel="50000">
                                          <p:stCondLst>
                                            <p:cond delay="834"/>
                                          </p:stCondLst>
                                        </p:cTn>
                                        <p:tgtEl>
                                          <p:spTgt spid="5">
                                            <p:txEl>
                                              <p:pRg st="4" end="4"/>
                                            </p:txEl>
                                          </p:spTgt>
                                        </p:tgtEl>
                                      </p:cBhvr>
                                      <p:to x="100000" y="100000"/>
                                    </p:animScale>
                                    <p:animScale>
                                      <p:cBhvr>
                                        <p:cTn id="271" dur="13">
                                          <p:stCondLst>
                                            <p:cond delay="904"/>
                                          </p:stCondLst>
                                        </p:cTn>
                                        <p:tgtEl>
                                          <p:spTgt spid="5">
                                            <p:txEl>
                                              <p:pRg st="4" end="4"/>
                                            </p:txEl>
                                          </p:spTgt>
                                        </p:tgtEl>
                                      </p:cBhvr>
                                      <p:to x="100000" y="95000"/>
                                    </p:animScale>
                                    <p:animScale>
                                      <p:cBhvr>
                                        <p:cTn id="272" dur="83" decel="50000">
                                          <p:stCondLst>
                                            <p:cond delay="917"/>
                                          </p:stCondLst>
                                        </p:cTn>
                                        <p:tgtEl>
                                          <p:spTgt spid="5">
                                            <p:txEl>
                                              <p:pRg st="4" end="4"/>
                                            </p:txEl>
                                          </p:spTgt>
                                        </p:tgtEl>
                                      </p:cBhvr>
                                      <p:to x="100000" y="100000"/>
                                    </p:animScale>
                                  </p:childTnLst>
                                </p:cTn>
                              </p:par>
                              <p:par>
                                <p:cTn id="273" presetID="26" presetClass="entr" presetSubtype="0" fill="hold" grpId="0" nodeType="withEffect">
                                  <p:stCondLst>
                                    <p:cond delay="0"/>
                                  </p:stCondLst>
                                  <p:childTnLst>
                                    <p:set>
                                      <p:cBhvr>
                                        <p:cTn id="274" dur="1" fill="hold">
                                          <p:stCondLst>
                                            <p:cond delay="0"/>
                                          </p:stCondLst>
                                        </p:cTn>
                                        <p:tgtEl>
                                          <p:spTgt spid="5">
                                            <p:txEl>
                                              <p:pRg st="5" end="5"/>
                                            </p:txEl>
                                          </p:spTgt>
                                        </p:tgtEl>
                                        <p:attrNameLst>
                                          <p:attrName>style.visibility</p:attrName>
                                        </p:attrNameLst>
                                      </p:cBhvr>
                                      <p:to>
                                        <p:strVal val="visible"/>
                                      </p:to>
                                    </p:set>
                                    <p:animEffect transition="in" filter="wipe(down)">
                                      <p:cBhvr>
                                        <p:cTn id="275" dur="290">
                                          <p:stCondLst>
                                            <p:cond delay="0"/>
                                          </p:stCondLst>
                                        </p:cTn>
                                        <p:tgtEl>
                                          <p:spTgt spid="5">
                                            <p:txEl>
                                              <p:pRg st="5" end="5"/>
                                            </p:txEl>
                                          </p:spTgt>
                                        </p:tgtEl>
                                      </p:cBhvr>
                                    </p:animEffect>
                                    <p:anim calcmode="lin" valueType="num">
                                      <p:cBhvr>
                                        <p:cTn id="276" dur="911"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277" dur="332"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278" dur="332" tmFilter="0, 0; 0.125,0.2665; 0.25,0.4; 0.375,0.465; 0.5,0.5;  0.625,0.535; 0.75,0.6; 0.875,0.7335; 1,1">
                                          <p:stCondLst>
                                            <p:cond delay="332"/>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279" dur="166" tmFilter="0, 0; 0.125,0.2665; 0.25,0.4; 0.375,0.465; 0.5,0.5;  0.625,0.535; 0.75,0.6; 0.875,0.7335; 1,1">
                                          <p:stCondLst>
                                            <p:cond delay="662"/>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280" dur="82" tmFilter="0, 0; 0.125,0.2665; 0.25,0.4; 0.375,0.465; 0.5,0.5;  0.625,0.535; 0.75,0.6; 0.875,0.7335; 1,1">
                                          <p:stCondLst>
                                            <p:cond delay="828"/>
                                          </p:stCondLst>
                                        </p:cTn>
                                        <p:tgtEl>
                                          <p:spTgt spid="5">
                                            <p:txEl>
                                              <p:pRg st="5" end="5"/>
                                            </p:txEl>
                                          </p:spTgt>
                                        </p:tgtEl>
                                        <p:attrNameLst>
                                          <p:attrName>ppt_y</p:attrName>
                                        </p:attrNameLst>
                                      </p:cBhvr>
                                      <p:tavLst>
                                        <p:tav tm="0" fmla="#ppt_y-sin(pi*$)/81">
                                          <p:val>
                                            <p:fltVal val="0"/>
                                          </p:val>
                                        </p:tav>
                                        <p:tav tm="100000">
                                          <p:val>
                                            <p:fltVal val="1"/>
                                          </p:val>
                                        </p:tav>
                                      </p:tavLst>
                                    </p:anim>
                                    <p:animScale>
                                      <p:cBhvr>
                                        <p:cTn id="281" dur="13">
                                          <p:stCondLst>
                                            <p:cond delay="325"/>
                                          </p:stCondLst>
                                        </p:cTn>
                                        <p:tgtEl>
                                          <p:spTgt spid="5">
                                            <p:txEl>
                                              <p:pRg st="5" end="5"/>
                                            </p:txEl>
                                          </p:spTgt>
                                        </p:tgtEl>
                                      </p:cBhvr>
                                      <p:to x="100000" y="60000"/>
                                    </p:animScale>
                                    <p:animScale>
                                      <p:cBhvr>
                                        <p:cTn id="282" dur="83" decel="50000">
                                          <p:stCondLst>
                                            <p:cond delay="338"/>
                                          </p:stCondLst>
                                        </p:cTn>
                                        <p:tgtEl>
                                          <p:spTgt spid="5">
                                            <p:txEl>
                                              <p:pRg st="5" end="5"/>
                                            </p:txEl>
                                          </p:spTgt>
                                        </p:tgtEl>
                                      </p:cBhvr>
                                      <p:to x="100000" y="100000"/>
                                    </p:animScale>
                                    <p:animScale>
                                      <p:cBhvr>
                                        <p:cTn id="283" dur="13">
                                          <p:stCondLst>
                                            <p:cond delay="656"/>
                                          </p:stCondLst>
                                        </p:cTn>
                                        <p:tgtEl>
                                          <p:spTgt spid="5">
                                            <p:txEl>
                                              <p:pRg st="5" end="5"/>
                                            </p:txEl>
                                          </p:spTgt>
                                        </p:tgtEl>
                                      </p:cBhvr>
                                      <p:to x="100000" y="80000"/>
                                    </p:animScale>
                                    <p:animScale>
                                      <p:cBhvr>
                                        <p:cTn id="284" dur="83" decel="50000">
                                          <p:stCondLst>
                                            <p:cond delay="669"/>
                                          </p:stCondLst>
                                        </p:cTn>
                                        <p:tgtEl>
                                          <p:spTgt spid="5">
                                            <p:txEl>
                                              <p:pRg st="5" end="5"/>
                                            </p:txEl>
                                          </p:spTgt>
                                        </p:tgtEl>
                                      </p:cBhvr>
                                      <p:to x="100000" y="100000"/>
                                    </p:animScale>
                                    <p:animScale>
                                      <p:cBhvr>
                                        <p:cTn id="285" dur="13">
                                          <p:stCondLst>
                                            <p:cond delay="821"/>
                                          </p:stCondLst>
                                        </p:cTn>
                                        <p:tgtEl>
                                          <p:spTgt spid="5">
                                            <p:txEl>
                                              <p:pRg st="5" end="5"/>
                                            </p:txEl>
                                          </p:spTgt>
                                        </p:tgtEl>
                                      </p:cBhvr>
                                      <p:to x="100000" y="90000"/>
                                    </p:animScale>
                                    <p:animScale>
                                      <p:cBhvr>
                                        <p:cTn id="286" dur="83" decel="50000">
                                          <p:stCondLst>
                                            <p:cond delay="834"/>
                                          </p:stCondLst>
                                        </p:cTn>
                                        <p:tgtEl>
                                          <p:spTgt spid="5">
                                            <p:txEl>
                                              <p:pRg st="5" end="5"/>
                                            </p:txEl>
                                          </p:spTgt>
                                        </p:tgtEl>
                                      </p:cBhvr>
                                      <p:to x="100000" y="100000"/>
                                    </p:animScale>
                                    <p:animScale>
                                      <p:cBhvr>
                                        <p:cTn id="287" dur="13">
                                          <p:stCondLst>
                                            <p:cond delay="904"/>
                                          </p:stCondLst>
                                        </p:cTn>
                                        <p:tgtEl>
                                          <p:spTgt spid="5">
                                            <p:txEl>
                                              <p:pRg st="5" end="5"/>
                                            </p:txEl>
                                          </p:spTgt>
                                        </p:tgtEl>
                                      </p:cBhvr>
                                      <p:to x="100000" y="95000"/>
                                    </p:animScale>
                                    <p:animScale>
                                      <p:cBhvr>
                                        <p:cTn id="288" dur="83" decel="50000">
                                          <p:stCondLst>
                                            <p:cond delay="917"/>
                                          </p:stCondLst>
                                        </p:cTn>
                                        <p:tgtEl>
                                          <p:spTgt spid="5">
                                            <p:txEl>
                                              <p:pRg st="5" end="5"/>
                                            </p:txEl>
                                          </p:spTgt>
                                        </p:tgtEl>
                                      </p:cBhvr>
                                      <p:to x="100000" y="100000"/>
                                    </p:animScale>
                                  </p:childTnLst>
                                </p:cTn>
                              </p:par>
                            </p:childTnLst>
                          </p:cTn>
                        </p:par>
                      </p:childTnLst>
                    </p:cTn>
                  </p:par>
                  <p:par>
                    <p:cTn id="289" fill="hold">
                      <p:stCondLst>
                        <p:cond delay="indefinite"/>
                      </p:stCondLst>
                      <p:childTnLst>
                        <p:par>
                          <p:cTn id="290" fill="hold">
                            <p:stCondLst>
                              <p:cond delay="0"/>
                            </p:stCondLst>
                            <p:childTnLst>
                              <p:par>
                                <p:cTn id="291" presetID="26" presetClass="entr" presetSubtype="0" fill="hold" grpId="0" nodeType="clickEffect">
                                  <p:stCondLst>
                                    <p:cond delay="0"/>
                                  </p:stCondLst>
                                  <p:childTnLst>
                                    <p:set>
                                      <p:cBhvr>
                                        <p:cTn id="292" dur="1" fill="hold">
                                          <p:stCondLst>
                                            <p:cond delay="0"/>
                                          </p:stCondLst>
                                        </p:cTn>
                                        <p:tgtEl>
                                          <p:spTgt spid="5">
                                            <p:txEl>
                                              <p:pRg st="6" end="6"/>
                                            </p:txEl>
                                          </p:spTgt>
                                        </p:tgtEl>
                                        <p:attrNameLst>
                                          <p:attrName>style.visibility</p:attrName>
                                        </p:attrNameLst>
                                      </p:cBhvr>
                                      <p:to>
                                        <p:strVal val="visible"/>
                                      </p:to>
                                    </p:set>
                                    <p:animEffect transition="in" filter="wipe(down)">
                                      <p:cBhvr>
                                        <p:cTn id="293" dur="290">
                                          <p:stCondLst>
                                            <p:cond delay="0"/>
                                          </p:stCondLst>
                                        </p:cTn>
                                        <p:tgtEl>
                                          <p:spTgt spid="5">
                                            <p:txEl>
                                              <p:pRg st="6" end="6"/>
                                            </p:txEl>
                                          </p:spTgt>
                                        </p:tgtEl>
                                      </p:cBhvr>
                                    </p:animEffect>
                                    <p:anim calcmode="lin" valueType="num">
                                      <p:cBhvr>
                                        <p:cTn id="294" dur="911"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295" dur="332"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296" dur="332" tmFilter="0, 0; 0.125,0.2665; 0.25,0.4; 0.375,0.465; 0.5,0.5;  0.625,0.535; 0.75,0.6; 0.875,0.7335; 1,1">
                                          <p:stCondLst>
                                            <p:cond delay="332"/>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297" dur="166" tmFilter="0, 0; 0.125,0.2665; 0.25,0.4; 0.375,0.465; 0.5,0.5;  0.625,0.535; 0.75,0.6; 0.875,0.7335; 1,1">
                                          <p:stCondLst>
                                            <p:cond delay="662"/>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298" dur="82" tmFilter="0, 0; 0.125,0.2665; 0.25,0.4; 0.375,0.465; 0.5,0.5;  0.625,0.535; 0.75,0.6; 0.875,0.7335; 1,1">
                                          <p:stCondLst>
                                            <p:cond delay="828"/>
                                          </p:stCondLst>
                                        </p:cTn>
                                        <p:tgtEl>
                                          <p:spTgt spid="5">
                                            <p:txEl>
                                              <p:pRg st="6" end="6"/>
                                            </p:txEl>
                                          </p:spTgt>
                                        </p:tgtEl>
                                        <p:attrNameLst>
                                          <p:attrName>ppt_y</p:attrName>
                                        </p:attrNameLst>
                                      </p:cBhvr>
                                      <p:tavLst>
                                        <p:tav tm="0" fmla="#ppt_y-sin(pi*$)/81">
                                          <p:val>
                                            <p:fltVal val="0"/>
                                          </p:val>
                                        </p:tav>
                                        <p:tav tm="100000">
                                          <p:val>
                                            <p:fltVal val="1"/>
                                          </p:val>
                                        </p:tav>
                                      </p:tavLst>
                                    </p:anim>
                                    <p:animScale>
                                      <p:cBhvr>
                                        <p:cTn id="299" dur="13">
                                          <p:stCondLst>
                                            <p:cond delay="325"/>
                                          </p:stCondLst>
                                        </p:cTn>
                                        <p:tgtEl>
                                          <p:spTgt spid="5">
                                            <p:txEl>
                                              <p:pRg st="6" end="6"/>
                                            </p:txEl>
                                          </p:spTgt>
                                        </p:tgtEl>
                                      </p:cBhvr>
                                      <p:to x="100000" y="60000"/>
                                    </p:animScale>
                                    <p:animScale>
                                      <p:cBhvr>
                                        <p:cTn id="300" dur="83" decel="50000">
                                          <p:stCondLst>
                                            <p:cond delay="338"/>
                                          </p:stCondLst>
                                        </p:cTn>
                                        <p:tgtEl>
                                          <p:spTgt spid="5">
                                            <p:txEl>
                                              <p:pRg st="6" end="6"/>
                                            </p:txEl>
                                          </p:spTgt>
                                        </p:tgtEl>
                                      </p:cBhvr>
                                      <p:to x="100000" y="100000"/>
                                    </p:animScale>
                                    <p:animScale>
                                      <p:cBhvr>
                                        <p:cTn id="301" dur="13">
                                          <p:stCondLst>
                                            <p:cond delay="656"/>
                                          </p:stCondLst>
                                        </p:cTn>
                                        <p:tgtEl>
                                          <p:spTgt spid="5">
                                            <p:txEl>
                                              <p:pRg st="6" end="6"/>
                                            </p:txEl>
                                          </p:spTgt>
                                        </p:tgtEl>
                                      </p:cBhvr>
                                      <p:to x="100000" y="80000"/>
                                    </p:animScale>
                                    <p:animScale>
                                      <p:cBhvr>
                                        <p:cTn id="302" dur="83" decel="50000">
                                          <p:stCondLst>
                                            <p:cond delay="669"/>
                                          </p:stCondLst>
                                        </p:cTn>
                                        <p:tgtEl>
                                          <p:spTgt spid="5">
                                            <p:txEl>
                                              <p:pRg st="6" end="6"/>
                                            </p:txEl>
                                          </p:spTgt>
                                        </p:tgtEl>
                                      </p:cBhvr>
                                      <p:to x="100000" y="100000"/>
                                    </p:animScale>
                                    <p:animScale>
                                      <p:cBhvr>
                                        <p:cTn id="303" dur="13">
                                          <p:stCondLst>
                                            <p:cond delay="821"/>
                                          </p:stCondLst>
                                        </p:cTn>
                                        <p:tgtEl>
                                          <p:spTgt spid="5">
                                            <p:txEl>
                                              <p:pRg st="6" end="6"/>
                                            </p:txEl>
                                          </p:spTgt>
                                        </p:tgtEl>
                                      </p:cBhvr>
                                      <p:to x="100000" y="90000"/>
                                    </p:animScale>
                                    <p:animScale>
                                      <p:cBhvr>
                                        <p:cTn id="304" dur="83" decel="50000">
                                          <p:stCondLst>
                                            <p:cond delay="834"/>
                                          </p:stCondLst>
                                        </p:cTn>
                                        <p:tgtEl>
                                          <p:spTgt spid="5">
                                            <p:txEl>
                                              <p:pRg st="6" end="6"/>
                                            </p:txEl>
                                          </p:spTgt>
                                        </p:tgtEl>
                                      </p:cBhvr>
                                      <p:to x="100000" y="100000"/>
                                    </p:animScale>
                                    <p:animScale>
                                      <p:cBhvr>
                                        <p:cTn id="305" dur="13">
                                          <p:stCondLst>
                                            <p:cond delay="904"/>
                                          </p:stCondLst>
                                        </p:cTn>
                                        <p:tgtEl>
                                          <p:spTgt spid="5">
                                            <p:txEl>
                                              <p:pRg st="6" end="6"/>
                                            </p:txEl>
                                          </p:spTgt>
                                        </p:tgtEl>
                                      </p:cBhvr>
                                      <p:to x="100000" y="95000"/>
                                    </p:animScale>
                                    <p:animScale>
                                      <p:cBhvr>
                                        <p:cTn id="306" dur="83" decel="50000">
                                          <p:stCondLst>
                                            <p:cond delay="917"/>
                                          </p:stCondLst>
                                        </p:cTn>
                                        <p:tgtEl>
                                          <p:spTgt spid="5">
                                            <p:txEl>
                                              <p:pRg st="6" end="6"/>
                                            </p:txEl>
                                          </p:spTgt>
                                        </p:tgtEl>
                                      </p:cBhvr>
                                      <p:to x="100000" y="100000"/>
                                    </p:animScale>
                                  </p:childTnLst>
                                </p:cTn>
                              </p:par>
                            </p:childTnLst>
                          </p:cTn>
                        </p:par>
                      </p:childTnLst>
                    </p:cTn>
                  </p:par>
                  <p:par>
                    <p:cTn id="307" fill="hold">
                      <p:stCondLst>
                        <p:cond delay="indefinite"/>
                      </p:stCondLst>
                      <p:childTnLst>
                        <p:par>
                          <p:cTn id="308" fill="hold">
                            <p:stCondLst>
                              <p:cond delay="0"/>
                            </p:stCondLst>
                            <p:childTnLst>
                              <p:par>
                                <p:cTn id="309" presetID="26" presetClass="entr" presetSubtype="0" fill="hold" grpId="0" nodeType="clickEffect">
                                  <p:stCondLst>
                                    <p:cond delay="0"/>
                                  </p:stCondLst>
                                  <p:childTnLst>
                                    <p:set>
                                      <p:cBhvr>
                                        <p:cTn id="310" dur="1" fill="hold">
                                          <p:stCondLst>
                                            <p:cond delay="0"/>
                                          </p:stCondLst>
                                        </p:cTn>
                                        <p:tgtEl>
                                          <p:spTgt spid="5">
                                            <p:txEl>
                                              <p:pRg st="7" end="7"/>
                                            </p:txEl>
                                          </p:spTgt>
                                        </p:tgtEl>
                                        <p:attrNameLst>
                                          <p:attrName>style.visibility</p:attrName>
                                        </p:attrNameLst>
                                      </p:cBhvr>
                                      <p:to>
                                        <p:strVal val="visible"/>
                                      </p:to>
                                    </p:set>
                                    <p:animEffect transition="in" filter="wipe(down)">
                                      <p:cBhvr>
                                        <p:cTn id="311" dur="290">
                                          <p:stCondLst>
                                            <p:cond delay="0"/>
                                          </p:stCondLst>
                                        </p:cTn>
                                        <p:tgtEl>
                                          <p:spTgt spid="5">
                                            <p:txEl>
                                              <p:pRg st="7" end="7"/>
                                            </p:txEl>
                                          </p:spTgt>
                                        </p:tgtEl>
                                      </p:cBhvr>
                                    </p:animEffect>
                                    <p:anim calcmode="lin" valueType="num">
                                      <p:cBhvr>
                                        <p:cTn id="312" dur="911" tmFilter="0,0; 0.14,0.36; 0.43,0.73; 0.71,0.91; 1.0,1.0">
                                          <p:stCondLst>
                                            <p:cond delay="0"/>
                                          </p:stCondLst>
                                        </p:cTn>
                                        <p:tgtEl>
                                          <p:spTgt spid="5">
                                            <p:txEl>
                                              <p:pRg st="7" end="7"/>
                                            </p:txEl>
                                          </p:spTgt>
                                        </p:tgtEl>
                                        <p:attrNameLst>
                                          <p:attrName>ppt_x</p:attrName>
                                        </p:attrNameLst>
                                      </p:cBhvr>
                                      <p:tavLst>
                                        <p:tav tm="0">
                                          <p:val>
                                            <p:strVal val="#ppt_x-0.25"/>
                                          </p:val>
                                        </p:tav>
                                        <p:tav tm="100000">
                                          <p:val>
                                            <p:strVal val="#ppt_x"/>
                                          </p:val>
                                        </p:tav>
                                      </p:tavLst>
                                    </p:anim>
                                    <p:anim calcmode="lin" valueType="num">
                                      <p:cBhvr>
                                        <p:cTn id="313" dur="332" tmFilter="0.0,0.0; 0.25,0.07; 0.50,0.2; 0.75,0.467; 1.0,1.0">
                                          <p:stCondLst>
                                            <p:cond delay="0"/>
                                          </p:stCondLst>
                                        </p:cTn>
                                        <p:tgtEl>
                                          <p:spTgt spid="5">
                                            <p:txEl>
                                              <p:pRg st="7" end="7"/>
                                            </p:txEl>
                                          </p:spTgt>
                                        </p:tgtEl>
                                        <p:attrNameLst>
                                          <p:attrName>ppt_y</p:attrName>
                                        </p:attrNameLst>
                                      </p:cBhvr>
                                      <p:tavLst>
                                        <p:tav tm="0" fmla="#ppt_y-sin(pi*$)/3">
                                          <p:val>
                                            <p:fltVal val="0.5"/>
                                          </p:val>
                                        </p:tav>
                                        <p:tav tm="100000">
                                          <p:val>
                                            <p:fltVal val="1"/>
                                          </p:val>
                                        </p:tav>
                                      </p:tavLst>
                                    </p:anim>
                                    <p:anim calcmode="lin" valueType="num">
                                      <p:cBhvr>
                                        <p:cTn id="314" dur="332" tmFilter="0, 0; 0.125,0.2665; 0.25,0.4; 0.375,0.465; 0.5,0.5;  0.625,0.535; 0.75,0.6; 0.875,0.7335; 1,1">
                                          <p:stCondLst>
                                            <p:cond delay="332"/>
                                          </p:stCondLst>
                                        </p:cTn>
                                        <p:tgtEl>
                                          <p:spTgt spid="5">
                                            <p:txEl>
                                              <p:pRg st="7" end="7"/>
                                            </p:txEl>
                                          </p:spTgt>
                                        </p:tgtEl>
                                        <p:attrNameLst>
                                          <p:attrName>ppt_y</p:attrName>
                                        </p:attrNameLst>
                                      </p:cBhvr>
                                      <p:tavLst>
                                        <p:tav tm="0" fmla="#ppt_y-sin(pi*$)/9">
                                          <p:val>
                                            <p:fltVal val="0"/>
                                          </p:val>
                                        </p:tav>
                                        <p:tav tm="100000">
                                          <p:val>
                                            <p:fltVal val="1"/>
                                          </p:val>
                                        </p:tav>
                                      </p:tavLst>
                                    </p:anim>
                                    <p:anim calcmode="lin" valueType="num">
                                      <p:cBhvr>
                                        <p:cTn id="315" dur="166" tmFilter="0, 0; 0.125,0.2665; 0.25,0.4; 0.375,0.465; 0.5,0.5;  0.625,0.535; 0.75,0.6; 0.875,0.7335; 1,1">
                                          <p:stCondLst>
                                            <p:cond delay="662"/>
                                          </p:stCondLst>
                                        </p:cTn>
                                        <p:tgtEl>
                                          <p:spTgt spid="5">
                                            <p:txEl>
                                              <p:pRg st="7" end="7"/>
                                            </p:txEl>
                                          </p:spTgt>
                                        </p:tgtEl>
                                        <p:attrNameLst>
                                          <p:attrName>ppt_y</p:attrName>
                                        </p:attrNameLst>
                                      </p:cBhvr>
                                      <p:tavLst>
                                        <p:tav tm="0" fmla="#ppt_y-sin(pi*$)/27">
                                          <p:val>
                                            <p:fltVal val="0"/>
                                          </p:val>
                                        </p:tav>
                                        <p:tav tm="100000">
                                          <p:val>
                                            <p:fltVal val="1"/>
                                          </p:val>
                                        </p:tav>
                                      </p:tavLst>
                                    </p:anim>
                                    <p:anim calcmode="lin" valueType="num">
                                      <p:cBhvr>
                                        <p:cTn id="316" dur="82" tmFilter="0, 0; 0.125,0.2665; 0.25,0.4; 0.375,0.465; 0.5,0.5;  0.625,0.535; 0.75,0.6; 0.875,0.7335; 1,1">
                                          <p:stCondLst>
                                            <p:cond delay="828"/>
                                          </p:stCondLst>
                                        </p:cTn>
                                        <p:tgtEl>
                                          <p:spTgt spid="5">
                                            <p:txEl>
                                              <p:pRg st="7" end="7"/>
                                            </p:txEl>
                                          </p:spTgt>
                                        </p:tgtEl>
                                        <p:attrNameLst>
                                          <p:attrName>ppt_y</p:attrName>
                                        </p:attrNameLst>
                                      </p:cBhvr>
                                      <p:tavLst>
                                        <p:tav tm="0" fmla="#ppt_y-sin(pi*$)/81">
                                          <p:val>
                                            <p:fltVal val="0"/>
                                          </p:val>
                                        </p:tav>
                                        <p:tav tm="100000">
                                          <p:val>
                                            <p:fltVal val="1"/>
                                          </p:val>
                                        </p:tav>
                                      </p:tavLst>
                                    </p:anim>
                                    <p:animScale>
                                      <p:cBhvr>
                                        <p:cTn id="317" dur="13">
                                          <p:stCondLst>
                                            <p:cond delay="325"/>
                                          </p:stCondLst>
                                        </p:cTn>
                                        <p:tgtEl>
                                          <p:spTgt spid="5">
                                            <p:txEl>
                                              <p:pRg st="7" end="7"/>
                                            </p:txEl>
                                          </p:spTgt>
                                        </p:tgtEl>
                                      </p:cBhvr>
                                      <p:to x="100000" y="60000"/>
                                    </p:animScale>
                                    <p:animScale>
                                      <p:cBhvr>
                                        <p:cTn id="318" dur="83" decel="50000">
                                          <p:stCondLst>
                                            <p:cond delay="338"/>
                                          </p:stCondLst>
                                        </p:cTn>
                                        <p:tgtEl>
                                          <p:spTgt spid="5">
                                            <p:txEl>
                                              <p:pRg st="7" end="7"/>
                                            </p:txEl>
                                          </p:spTgt>
                                        </p:tgtEl>
                                      </p:cBhvr>
                                      <p:to x="100000" y="100000"/>
                                    </p:animScale>
                                    <p:animScale>
                                      <p:cBhvr>
                                        <p:cTn id="319" dur="13">
                                          <p:stCondLst>
                                            <p:cond delay="656"/>
                                          </p:stCondLst>
                                        </p:cTn>
                                        <p:tgtEl>
                                          <p:spTgt spid="5">
                                            <p:txEl>
                                              <p:pRg st="7" end="7"/>
                                            </p:txEl>
                                          </p:spTgt>
                                        </p:tgtEl>
                                      </p:cBhvr>
                                      <p:to x="100000" y="80000"/>
                                    </p:animScale>
                                    <p:animScale>
                                      <p:cBhvr>
                                        <p:cTn id="320" dur="83" decel="50000">
                                          <p:stCondLst>
                                            <p:cond delay="669"/>
                                          </p:stCondLst>
                                        </p:cTn>
                                        <p:tgtEl>
                                          <p:spTgt spid="5">
                                            <p:txEl>
                                              <p:pRg st="7" end="7"/>
                                            </p:txEl>
                                          </p:spTgt>
                                        </p:tgtEl>
                                      </p:cBhvr>
                                      <p:to x="100000" y="100000"/>
                                    </p:animScale>
                                    <p:animScale>
                                      <p:cBhvr>
                                        <p:cTn id="321" dur="13">
                                          <p:stCondLst>
                                            <p:cond delay="821"/>
                                          </p:stCondLst>
                                        </p:cTn>
                                        <p:tgtEl>
                                          <p:spTgt spid="5">
                                            <p:txEl>
                                              <p:pRg st="7" end="7"/>
                                            </p:txEl>
                                          </p:spTgt>
                                        </p:tgtEl>
                                      </p:cBhvr>
                                      <p:to x="100000" y="90000"/>
                                    </p:animScale>
                                    <p:animScale>
                                      <p:cBhvr>
                                        <p:cTn id="322" dur="83" decel="50000">
                                          <p:stCondLst>
                                            <p:cond delay="834"/>
                                          </p:stCondLst>
                                        </p:cTn>
                                        <p:tgtEl>
                                          <p:spTgt spid="5">
                                            <p:txEl>
                                              <p:pRg st="7" end="7"/>
                                            </p:txEl>
                                          </p:spTgt>
                                        </p:tgtEl>
                                      </p:cBhvr>
                                      <p:to x="100000" y="100000"/>
                                    </p:animScale>
                                    <p:animScale>
                                      <p:cBhvr>
                                        <p:cTn id="323" dur="13">
                                          <p:stCondLst>
                                            <p:cond delay="904"/>
                                          </p:stCondLst>
                                        </p:cTn>
                                        <p:tgtEl>
                                          <p:spTgt spid="5">
                                            <p:txEl>
                                              <p:pRg st="7" end="7"/>
                                            </p:txEl>
                                          </p:spTgt>
                                        </p:tgtEl>
                                      </p:cBhvr>
                                      <p:to x="100000" y="95000"/>
                                    </p:animScale>
                                    <p:animScale>
                                      <p:cBhvr>
                                        <p:cTn id="324" dur="83" decel="50000">
                                          <p:stCondLst>
                                            <p:cond delay="917"/>
                                          </p:stCondLst>
                                        </p:cTn>
                                        <p:tgtEl>
                                          <p:spTgt spid="5">
                                            <p:txEl>
                                              <p:pRg st="7" end="7"/>
                                            </p:txEl>
                                          </p:spTgt>
                                        </p:tgtEl>
                                      </p:cBhvr>
                                      <p:to x="100000" y="100000"/>
                                    </p:animScale>
                                  </p:childTnLst>
                                </p:cTn>
                              </p:par>
                            </p:childTnLst>
                          </p:cTn>
                        </p:par>
                      </p:childTnLst>
                    </p:cTn>
                  </p:par>
                  <p:par>
                    <p:cTn id="325" fill="hold">
                      <p:stCondLst>
                        <p:cond delay="indefinite"/>
                      </p:stCondLst>
                      <p:childTnLst>
                        <p:par>
                          <p:cTn id="326" fill="hold">
                            <p:stCondLst>
                              <p:cond delay="0"/>
                            </p:stCondLst>
                            <p:childTnLst>
                              <p:par>
                                <p:cTn id="327" presetID="26" presetClass="entr" presetSubtype="0" fill="hold" grpId="0" nodeType="clickEffect">
                                  <p:stCondLst>
                                    <p:cond delay="0"/>
                                  </p:stCondLst>
                                  <p:childTnLst>
                                    <p:set>
                                      <p:cBhvr>
                                        <p:cTn id="328" dur="1" fill="hold">
                                          <p:stCondLst>
                                            <p:cond delay="0"/>
                                          </p:stCondLst>
                                        </p:cTn>
                                        <p:tgtEl>
                                          <p:spTgt spid="5">
                                            <p:txEl>
                                              <p:pRg st="8" end="8"/>
                                            </p:txEl>
                                          </p:spTgt>
                                        </p:tgtEl>
                                        <p:attrNameLst>
                                          <p:attrName>style.visibility</p:attrName>
                                        </p:attrNameLst>
                                      </p:cBhvr>
                                      <p:to>
                                        <p:strVal val="visible"/>
                                      </p:to>
                                    </p:set>
                                    <p:animEffect transition="in" filter="wipe(down)">
                                      <p:cBhvr>
                                        <p:cTn id="329" dur="290">
                                          <p:stCondLst>
                                            <p:cond delay="0"/>
                                          </p:stCondLst>
                                        </p:cTn>
                                        <p:tgtEl>
                                          <p:spTgt spid="5">
                                            <p:txEl>
                                              <p:pRg st="8" end="8"/>
                                            </p:txEl>
                                          </p:spTgt>
                                        </p:tgtEl>
                                      </p:cBhvr>
                                    </p:animEffect>
                                    <p:anim calcmode="lin" valueType="num">
                                      <p:cBhvr>
                                        <p:cTn id="330" dur="911" tmFilter="0,0; 0.14,0.36; 0.43,0.73; 0.71,0.91; 1.0,1.0">
                                          <p:stCondLst>
                                            <p:cond delay="0"/>
                                          </p:stCondLst>
                                        </p:cTn>
                                        <p:tgtEl>
                                          <p:spTgt spid="5">
                                            <p:txEl>
                                              <p:pRg st="8" end="8"/>
                                            </p:txEl>
                                          </p:spTgt>
                                        </p:tgtEl>
                                        <p:attrNameLst>
                                          <p:attrName>ppt_x</p:attrName>
                                        </p:attrNameLst>
                                      </p:cBhvr>
                                      <p:tavLst>
                                        <p:tav tm="0">
                                          <p:val>
                                            <p:strVal val="#ppt_x-0.25"/>
                                          </p:val>
                                        </p:tav>
                                        <p:tav tm="100000">
                                          <p:val>
                                            <p:strVal val="#ppt_x"/>
                                          </p:val>
                                        </p:tav>
                                      </p:tavLst>
                                    </p:anim>
                                    <p:anim calcmode="lin" valueType="num">
                                      <p:cBhvr>
                                        <p:cTn id="331" dur="332" tmFilter="0.0,0.0; 0.25,0.07; 0.50,0.2; 0.75,0.467; 1.0,1.0">
                                          <p:stCondLst>
                                            <p:cond delay="0"/>
                                          </p:stCondLst>
                                        </p:cTn>
                                        <p:tgtEl>
                                          <p:spTgt spid="5">
                                            <p:txEl>
                                              <p:pRg st="8" end="8"/>
                                            </p:txEl>
                                          </p:spTgt>
                                        </p:tgtEl>
                                        <p:attrNameLst>
                                          <p:attrName>ppt_y</p:attrName>
                                        </p:attrNameLst>
                                      </p:cBhvr>
                                      <p:tavLst>
                                        <p:tav tm="0" fmla="#ppt_y-sin(pi*$)/3">
                                          <p:val>
                                            <p:fltVal val="0.5"/>
                                          </p:val>
                                        </p:tav>
                                        <p:tav tm="100000">
                                          <p:val>
                                            <p:fltVal val="1"/>
                                          </p:val>
                                        </p:tav>
                                      </p:tavLst>
                                    </p:anim>
                                    <p:anim calcmode="lin" valueType="num">
                                      <p:cBhvr>
                                        <p:cTn id="332" dur="332" tmFilter="0, 0; 0.125,0.2665; 0.25,0.4; 0.375,0.465; 0.5,0.5;  0.625,0.535; 0.75,0.6; 0.875,0.7335; 1,1">
                                          <p:stCondLst>
                                            <p:cond delay="332"/>
                                          </p:stCondLst>
                                        </p:cTn>
                                        <p:tgtEl>
                                          <p:spTgt spid="5">
                                            <p:txEl>
                                              <p:pRg st="8" end="8"/>
                                            </p:txEl>
                                          </p:spTgt>
                                        </p:tgtEl>
                                        <p:attrNameLst>
                                          <p:attrName>ppt_y</p:attrName>
                                        </p:attrNameLst>
                                      </p:cBhvr>
                                      <p:tavLst>
                                        <p:tav tm="0" fmla="#ppt_y-sin(pi*$)/9">
                                          <p:val>
                                            <p:fltVal val="0"/>
                                          </p:val>
                                        </p:tav>
                                        <p:tav tm="100000">
                                          <p:val>
                                            <p:fltVal val="1"/>
                                          </p:val>
                                        </p:tav>
                                      </p:tavLst>
                                    </p:anim>
                                    <p:anim calcmode="lin" valueType="num">
                                      <p:cBhvr>
                                        <p:cTn id="333" dur="166" tmFilter="0, 0; 0.125,0.2665; 0.25,0.4; 0.375,0.465; 0.5,0.5;  0.625,0.535; 0.75,0.6; 0.875,0.7335; 1,1">
                                          <p:stCondLst>
                                            <p:cond delay="662"/>
                                          </p:stCondLst>
                                        </p:cTn>
                                        <p:tgtEl>
                                          <p:spTgt spid="5">
                                            <p:txEl>
                                              <p:pRg st="8" end="8"/>
                                            </p:txEl>
                                          </p:spTgt>
                                        </p:tgtEl>
                                        <p:attrNameLst>
                                          <p:attrName>ppt_y</p:attrName>
                                        </p:attrNameLst>
                                      </p:cBhvr>
                                      <p:tavLst>
                                        <p:tav tm="0" fmla="#ppt_y-sin(pi*$)/27">
                                          <p:val>
                                            <p:fltVal val="0"/>
                                          </p:val>
                                        </p:tav>
                                        <p:tav tm="100000">
                                          <p:val>
                                            <p:fltVal val="1"/>
                                          </p:val>
                                        </p:tav>
                                      </p:tavLst>
                                    </p:anim>
                                    <p:anim calcmode="lin" valueType="num">
                                      <p:cBhvr>
                                        <p:cTn id="334" dur="82" tmFilter="0, 0; 0.125,0.2665; 0.25,0.4; 0.375,0.465; 0.5,0.5;  0.625,0.535; 0.75,0.6; 0.875,0.7335; 1,1">
                                          <p:stCondLst>
                                            <p:cond delay="828"/>
                                          </p:stCondLst>
                                        </p:cTn>
                                        <p:tgtEl>
                                          <p:spTgt spid="5">
                                            <p:txEl>
                                              <p:pRg st="8" end="8"/>
                                            </p:txEl>
                                          </p:spTgt>
                                        </p:tgtEl>
                                        <p:attrNameLst>
                                          <p:attrName>ppt_y</p:attrName>
                                        </p:attrNameLst>
                                      </p:cBhvr>
                                      <p:tavLst>
                                        <p:tav tm="0" fmla="#ppt_y-sin(pi*$)/81">
                                          <p:val>
                                            <p:fltVal val="0"/>
                                          </p:val>
                                        </p:tav>
                                        <p:tav tm="100000">
                                          <p:val>
                                            <p:fltVal val="1"/>
                                          </p:val>
                                        </p:tav>
                                      </p:tavLst>
                                    </p:anim>
                                    <p:animScale>
                                      <p:cBhvr>
                                        <p:cTn id="335" dur="13">
                                          <p:stCondLst>
                                            <p:cond delay="325"/>
                                          </p:stCondLst>
                                        </p:cTn>
                                        <p:tgtEl>
                                          <p:spTgt spid="5">
                                            <p:txEl>
                                              <p:pRg st="8" end="8"/>
                                            </p:txEl>
                                          </p:spTgt>
                                        </p:tgtEl>
                                      </p:cBhvr>
                                      <p:to x="100000" y="60000"/>
                                    </p:animScale>
                                    <p:animScale>
                                      <p:cBhvr>
                                        <p:cTn id="336" dur="83" decel="50000">
                                          <p:stCondLst>
                                            <p:cond delay="338"/>
                                          </p:stCondLst>
                                        </p:cTn>
                                        <p:tgtEl>
                                          <p:spTgt spid="5">
                                            <p:txEl>
                                              <p:pRg st="8" end="8"/>
                                            </p:txEl>
                                          </p:spTgt>
                                        </p:tgtEl>
                                      </p:cBhvr>
                                      <p:to x="100000" y="100000"/>
                                    </p:animScale>
                                    <p:animScale>
                                      <p:cBhvr>
                                        <p:cTn id="337" dur="13">
                                          <p:stCondLst>
                                            <p:cond delay="656"/>
                                          </p:stCondLst>
                                        </p:cTn>
                                        <p:tgtEl>
                                          <p:spTgt spid="5">
                                            <p:txEl>
                                              <p:pRg st="8" end="8"/>
                                            </p:txEl>
                                          </p:spTgt>
                                        </p:tgtEl>
                                      </p:cBhvr>
                                      <p:to x="100000" y="80000"/>
                                    </p:animScale>
                                    <p:animScale>
                                      <p:cBhvr>
                                        <p:cTn id="338" dur="83" decel="50000">
                                          <p:stCondLst>
                                            <p:cond delay="669"/>
                                          </p:stCondLst>
                                        </p:cTn>
                                        <p:tgtEl>
                                          <p:spTgt spid="5">
                                            <p:txEl>
                                              <p:pRg st="8" end="8"/>
                                            </p:txEl>
                                          </p:spTgt>
                                        </p:tgtEl>
                                      </p:cBhvr>
                                      <p:to x="100000" y="100000"/>
                                    </p:animScale>
                                    <p:animScale>
                                      <p:cBhvr>
                                        <p:cTn id="339" dur="13">
                                          <p:stCondLst>
                                            <p:cond delay="821"/>
                                          </p:stCondLst>
                                        </p:cTn>
                                        <p:tgtEl>
                                          <p:spTgt spid="5">
                                            <p:txEl>
                                              <p:pRg st="8" end="8"/>
                                            </p:txEl>
                                          </p:spTgt>
                                        </p:tgtEl>
                                      </p:cBhvr>
                                      <p:to x="100000" y="90000"/>
                                    </p:animScale>
                                    <p:animScale>
                                      <p:cBhvr>
                                        <p:cTn id="340" dur="83" decel="50000">
                                          <p:stCondLst>
                                            <p:cond delay="834"/>
                                          </p:stCondLst>
                                        </p:cTn>
                                        <p:tgtEl>
                                          <p:spTgt spid="5">
                                            <p:txEl>
                                              <p:pRg st="8" end="8"/>
                                            </p:txEl>
                                          </p:spTgt>
                                        </p:tgtEl>
                                      </p:cBhvr>
                                      <p:to x="100000" y="100000"/>
                                    </p:animScale>
                                    <p:animScale>
                                      <p:cBhvr>
                                        <p:cTn id="341" dur="13">
                                          <p:stCondLst>
                                            <p:cond delay="904"/>
                                          </p:stCondLst>
                                        </p:cTn>
                                        <p:tgtEl>
                                          <p:spTgt spid="5">
                                            <p:txEl>
                                              <p:pRg st="8" end="8"/>
                                            </p:txEl>
                                          </p:spTgt>
                                        </p:tgtEl>
                                      </p:cBhvr>
                                      <p:to x="100000" y="95000"/>
                                    </p:animScale>
                                    <p:animScale>
                                      <p:cBhvr>
                                        <p:cTn id="342" dur="83" decel="50000">
                                          <p:stCondLst>
                                            <p:cond delay="917"/>
                                          </p:stCondLst>
                                        </p:cTn>
                                        <p:tgtEl>
                                          <p:spTgt spid="5">
                                            <p:txEl>
                                              <p:pRg st="8" end="8"/>
                                            </p:txEl>
                                          </p:spTgt>
                                        </p:tgtEl>
                                      </p:cBhvr>
                                      <p:to x="100000" y="100000"/>
                                    </p:animScale>
                                  </p:childTnLst>
                                </p:cTn>
                              </p:par>
                            </p:childTnLst>
                          </p:cTn>
                        </p:par>
                      </p:childTnLst>
                    </p:cTn>
                  </p:par>
                  <p:par>
                    <p:cTn id="343" fill="hold">
                      <p:stCondLst>
                        <p:cond delay="indefinite"/>
                      </p:stCondLst>
                      <p:childTnLst>
                        <p:par>
                          <p:cTn id="344" fill="hold">
                            <p:stCondLst>
                              <p:cond delay="0"/>
                            </p:stCondLst>
                            <p:childTnLst>
                              <p:par>
                                <p:cTn id="345" presetID="26" presetClass="entr" presetSubtype="0" fill="hold" grpId="0" nodeType="clickEffect">
                                  <p:stCondLst>
                                    <p:cond delay="0"/>
                                  </p:stCondLst>
                                  <p:childTnLst>
                                    <p:set>
                                      <p:cBhvr>
                                        <p:cTn id="346" dur="1" fill="hold">
                                          <p:stCondLst>
                                            <p:cond delay="0"/>
                                          </p:stCondLst>
                                        </p:cTn>
                                        <p:tgtEl>
                                          <p:spTgt spid="5">
                                            <p:txEl>
                                              <p:pRg st="9" end="9"/>
                                            </p:txEl>
                                          </p:spTgt>
                                        </p:tgtEl>
                                        <p:attrNameLst>
                                          <p:attrName>style.visibility</p:attrName>
                                        </p:attrNameLst>
                                      </p:cBhvr>
                                      <p:to>
                                        <p:strVal val="visible"/>
                                      </p:to>
                                    </p:set>
                                    <p:animEffect transition="in" filter="wipe(down)">
                                      <p:cBhvr>
                                        <p:cTn id="347" dur="290">
                                          <p:stCondLst>
                                            <p:cond delay="0"/>
                                          </p:stCondLst>
                                        </p:cTn>
                                        <p:tgtEl>
                                          <p:spTgt spid="5">
                                            <p:txEl>
                                              <p:pRg st="9" end="9"/>
                                            </p:txEl>
                                          </p:spTgt>
                                        </p:tgtEl>
                                      </p:cBhvr>
                                    </p:animEffect>
                                    <p:anim calcmode="lin" valueType="num">
                                      <p:cBhvr>
                                        <p:cTn id="348" dur="911" tmFilter="0,0; 0.14,0.36; 0.43,0.73; 0.71,0.91; 1.0,1.0">
                                          <p:stCondLst>
                                            <p:cond delay="0"/>
                                          </p:stCondLst>
                                        </p:cTn>
                                        <p:tgtEl>
                                          <p:spTgt spid="5">
                                            <p:txEl>
                                              <p:pRg st="9" end="9"/>
                                            </p:txEl>
                                          </p:spTgt>
                                        </p:tgtEl>
                                        <p:attrNameLst>
                                          <p:attrName>ppt_x</p:attrName>
                                        </p:attrNameLst>
                                      </p:cBhvr>
                                      <p:tavLst>
                                        <p:tav tm="0">
                                          <p:val>
                                            <p:strVal val="#ppt_x-0.25"/>
                                          </p:val>
                                        </p:tav>
                                        <p:tav tm="100000">
                                          <p:val>
                                            <p:strVal val="#ppt_x"/>
                                          </p:val>
                                        </p:tav>
                                      </p:tavLst>
                                    </p:anim>
                                    <p:anim calcmode="lin" valueType="num">
                                      <p:cBhvr>
                                        <p:cTn id="349" dur="332" tmFilter="0.0,0.0; 0.25,0.07; 0.50,0.2; 0.75,0.467; 1.0,1.0">
                                          <p:stCondLst>
                                            <p:cond delay="0"/>
                                          </p:stCondLst>
                                        </p:cTn>
                                        <p:tgtEl>
                                          <p:spTgt spid="5">
                                            <p:txEl>
                                              <p:pRg st="9" end="9"/>
                                            </p:txEl>
                                          </p:spTgt>
                                        </p:tgtEl>
                                        <p:attrNameLst>
                                          <p:attrName>ppt_y</p:attrName>
                                        </p:attrNameLst>
                                      </p:cBhvr>
                                      <p:tavLst>
                                        <p:tav tm="0" fmla="#ppt_y-sin(pi*$)/3">
                                          <p:val>
                                            <p:fltVal val="0.5"/>
                                          </p:val>
                                        </p:tav>
                                        <p:tav tm="100000">
                                          <p:val>
                                            <p:fltVal val="1"/>
                                          </p:val>
                                        </p:tav>
                                      </p:tavLst>
                                    </p:anim>
                                    <p:anim calcmode="lin" valueType="num">
                                      <p:cBhvr>
                                        <p:cTn id="350" dur="332" tmFilter="0, 0; 0.125,0.2665; 0.25,0.4; 0.375,0.465; 0.5,0.5;  0.625,0.535; 0.75,0.6; 0.875,0.7335; 1,1">
                                          <p:stCondLst>
                                            <p:cond delay="332"/>
                                          </p:stCondLst>
                                        </p:cTn>
                                        <p:tgtEl>
                                          <p:spTgt spid="5">
                                            <p:txEl>
                                              <p:pRg st="9" end="9"/>
                                            </p:txEl>
                                          </p:spTgt>
                                        </p:tgtEl>
                                        <p:attrNameLst>
                                          <p:attrName>ppt_y</p:attrName>
                                        </p:attrNameLst>
                                      </p:cBhvr>
                                      <p:tavLst>
                                        <p:tav tm="0" fmla="#ppt_y-sin(pi*$)/9">
                                          <p:val>
                                            <p:fltVal val="0"/>
                                          </p:val>
                                        </p:tav>
                                        <p:tav tm="100000">
                                          <p:val>
                                            <p:fltVal val="1"/>
                                          </p:val>
                                        </p:tav>
                                      </p:tavLst>
                                    </p:anim>
                                    <p:anim calcmode="lin" valueType="num">
                                      <p:cBhvr>
                                        <p:cTn id="351" dur="166" tmFilter="0, 0; 0.125,0.2665; 0.25,0.4; 0.375,0.465; 0.5,0.5;  0.625,0.535; 0.75,0.6; 0.875,0.7335; 1,1">
                                          <p:stCondLst>
                                            <p:cond delay="662"/>
                                          </p:stCondLst>
                                        </p:cTn>
                                        <p:tgtEl>
                                          <p:spTgt spid="5">
                                            <p:txEl>
                                              <p:pRg st="9" end="9"/>
                                            </p:txEl>
                                          </p:spTgt>
                                        </p:tgtEl>
                                        <p:attrNameLst>
                                          <p:attrName>ppt_y</p:attrName>
                                        </p:attrNameLst>
                                      </p:cBhvr>
                                      <p:tavLst>
                                        <p:tav tm="0" fmla="#ppt_y-sin(pi*$)/27">
                                          <p:val>
                                            <p:fltVal val="0"/>
                                          </p:val>
                                        </p:tav>
                                        <p:tav tm="100000">
                                          <p:val>
                                            <p:fltVal val="1"/>
                                          </p:val>
                                        </p:tav>
                                      </p:tavLst>
                                    </p:anim>
                                    <p:anim calcmode="lin" valueType="num">
                                      <p:cBhvr>
                                        <p:cTn id="352" dur="82" tmFilter="0, 0; 0.125,0.2665; 0.25,0.4; 0.375,0.465; 0.5,0.5;  0.625,0.535; 0.75,0.6; 0.875,0.7335; 1,1">
                                          <p:stCondLst>
                                            <p:cond delay="828"/>
                                          </p:stCondLst>
                                        </p:cTn>
                                        <p:tgtEl>
                                          <p:spTgt spid="5">
                                            <p:txEl>
                                              <p:pRg st="9" end="9"/>
                                            </p:txEl>
                                          </p:spTgt>
                                        </p:tgtEl>
                                        <p:attrNameLst>
                                          <p:attrName>ppt_y</p:attrName>
                                        </p:attrNameLst>
                                      </p:cBhvr>
                                      <p:tavLst>
                                        <p:tav tm="0" fmla="#ppt_y-sin(pi*$)/81">
                                          <p:val>
                                            <p:fltVal val="0"/>
                                          </p:val>
                                        </p:tav>
                                        <p:tav tm="100000">
                                          <p:val>
                                            <p:fltVal val="1"/>
                                          </p:val>
                                        </p:tav>
                                      </p:tavLst>
                                    </p:anim>
                                    <p:animScale>
                                      <p:cBhvr>
                                        <p:cTn id="353" dur="13">
                                          <p:stCondLst>
                                            <p:cond delay="325"/>
                                          </p:stCondLst>
                                        </p:cTn>
                                        <p:tgtEl>
                                          <p:spTgt spid="5">
                                            <p:txEl>
                                              <p:pRg st="9" end="9"/>
                                            </p:txEl>
                                          </p:spTgt>
                                        </p:tgtEl>
                                      </p:cBhvr>
                                      <p:to x="100000" y="60000"/>
                                    </p:animScale>
                                    <p:animScale>
                                      <p:cBhvr>
                                        <p:cTn id="354" dur="83" decel="50000">
                                          <p:stCondLst>
                                            <p:cond delay="338"/>
                                          </p:stCondLst>
                                        </p:cTn>
                                        <p:tgtEl>
                                          <p:spTgt spid="5">
                                            <p:txEl>
                                              <p:pRg st="9" end="9"/>
                                            </p:txEl>
                                          </p:spTgt>
                                        </p:tgtEl>
                                      </p:cBhvr>
                                      <p:to x="100000" y="100000"/>
                                    </p:animScale>
                                    <p:animScale>
                                      <p:cBhvr>
                                        <p:cTn id="355" dur="13">
                                          <p:stCondLst>
                                            <p:cond delay="656"/>
                                          </p:stCondLst>
                                        </p:cTn>
                                        <p:tgtEl>
                                          <p:spTgt spid="5">
                                            <p:txEl>
                                              <p:pRg st="9" end="9"/>
                                            </p:txEl>
                                          </p:spTgt>
                                        </p:tgtEl>
                                      </p:cBhvr>
                                      <p:to x="100000" y="80000"/>
                                    </p:animScale>
                                    <p:animScale>
                                      <p:cBhvr>
                                        <p:cTn id="356" dur="83" decel="50000">
                                          <p:stCondLst>
                                            <p:cond delay="669"/>
                                          </p:stCondLst>
                                        </p:cTn>
                                        <p:tgtEl>
                                          <p:spTgt spid="5">
                                            <p:txEl>
                                              <p:pRg st="9" end="9"/>
                                            </p:txEl>
                                          </p:spTgt>
                                        </p:tgtEl>
                                      </p:cBhvr>
                                      <p:to x="100000" y="100000"/>
                                    </p:animScale>
                                    <p:animScale>
                                      <p:cBhvr>
                                        <p:cTn id="357" dur="13">
                                          <p:stCondLst>
                                            <p:cond delay="821"/>
                                          </p:stCondLst>
                                        </p:cTn>
                                        <p:tgtEl>
                                          <p:spTgt spid="5">
                                            <p:txEl>
                                              <p:pRg st="9" end="9"/>
                                            </p:txEl>
                                          </p:spTgt>
                                        </p:tgtEl>
                                      </p:cBhvr>
                                      <p:to x="100000" y="90000"/>
                                    </p:animScale>
                                    <p:animScale>
                                      <p:cBhvr>
                                        <p:cTn id="358" dur="83" decel="50000">
                                          <p:stCondLst>
                                            <p:cond delay="834"/>
                                          </p:stCondLst>
                                        </p:cTn>
                                        <p:tgtEl>
                                          <p:spTgt spid="5">
                                            <p:txEl>
                                              <p:pRg st="9" end="9"/>
                                            </p:txEl>
                                          </p:spTgt>
                                        </p:tgtEl>
                                      </p:cBhvr>
                                      <p:to x="100000" y="100000"/>
                                    </p:animScale>
                                    <p:animScale>
                                      <p:cBhvr>
                                        <p:cTn id="359" dur="13">
                                          <p:stCondLst>
                                            <p:cond delay="904"/>
                                          </p:stCondLst>
                                        </p:cTn>
                                        <p:tgtEl>
                                          <p:spTgt spid="5">
                                            <p:txEl>
                                              <p:pRg st="9" end="9"/>
                                            </p:txEl>
                                          </p:spTgt>
                                        </p:tgtEl>
                                      </p:cBhvr>
                                      <p:to x="100000" y="95000"/>
                                    </p:animScale>
                                    <p:animScale>
                                      <p:cBhvr>
                                        <p:cTn id="360" dur="83" decel="50000">
                                          <p:stCondLst>
                                            <p:cond delay="917"/>
                                          </p:stCondLst>
                                        </p:cTn>
                                        <p:tgtEl>
                                          <p:spTgt spid="5">
                                            <p:txEl>
                                              <p:pRg st="9" end="9"/>
                                            </p:txEl>
                                          </p:spTgt>
                                        </p:tgtEl>
                                      </p:cBhvr>
                                      <p:to x="100000" y="100000"/>
                                    </p:animScale>
                                  </p:childTnLst>
                                </p:cTn>
                              </p:par>
                            </p:childTnLst>
                          </p:cTn>
                        </p:par>
                      </p:childTnLst>
                    </p:cTn>
                  </p:par>
                  <p:par>
                    <p:cTn id="361" fill="hold">
                      <p:stCondLst>
                        <p:cond delay="indefinite"/>
                      </p:stCondLst>
                      <p:childTnLst>
                        <p:par>
                          <p:cTn id="362" fill="hold">
                            <p:stCondLst>
                              <p:cond delay="0"/>
                            </p:stCondLst>
                            <p:childTnLst>
                              <p:par>
                                <p:cTn id="363" presetID="26" presetClass="entr" presetSubtype="0" fill="hold" grpId="0" nodeType="clickEffect">
                                  <p:stCondLst>
                                    <p:cond delay="0"/>
                                  </p:stCondLst>
                                  <p:childTnLst>
                                    <p:set>
                                      <p:cBhvr>
                                        <p:cTn id="364" dur="1" fill="hold">
                                          <p:stCondLst>
                                            <p:cond delay="0"/>
                                          </p:stCondLst>
                                        </p:cTn>
                                        <p:tgtEl>
                                          <p:spTgt spid="5">
                                            <p:txEl>
                                              <p:pRg st="10" end="10"/>
                                            </p:txEl>
                                          </p:spTgt>
                                        </p:tgtEl>
                                        <p:attrNameLst>
                                          <p:attrName>style.visibility</p:attrName>
                                        </p:attrNameLst>
                                      </p:cBhvr>
                                      <p:to>
                                        <p:strVal val="visible"/>
                                      </p:to>
                                    </p:set>
                                    <p:animEffect transition="in" filter="wipe(down)">
                                      <p:cBhvr>
                                        <p:cTn id="365" dur="290">
                                          <p:stCondLst>
                                            <p:cond delay="0"/>
                                          </p:stCondLst>
                                        </p:cTn>
                                        <p:tgtEl>
                                          <p:spTgt spid="5">
                                            <p:txEl>
                                              <p:pRg st="10" end="10"/>
                                            </p:txEl>
                                          </p:spTgt>
                                        </p:tgtEl>
                                      </p:cBhvr>
                                    </p:animEffect>
                                    <p:anim calcmode="lin" valueType="num">
                                      <p:cBhvr>
                                        <p:cTn id="366" dur="911" tmFilter="0,0; 0.14,0.36; 0.43,0.73; 0.71,0.91; 1.0,1.0">
                                          <p:stCondLst>
                                            <p:cond delay="0"/>
                                          </p:stCondLst>
                                        </p:cTn>
                                        <p:tgtEl>
                                          <p:spTgt spid="5">
                                            <p:txEl>
                                              <p:pRg st="10" end="10"/>
                                            </p:txEl>
                                          </p:spTgt>
                                        </p:tgtEl>
                                        <p:attrNameLst>
                                          <p:attrName>ppt_x</p:attrName>
                                        </p:attrNameLst>
                                      </p:cBhvr>
                                      <p:tavLst>
                                        <p:tav tm="0">
                                          <p:val>
                                            <p:strVal val="#ppt_x-0.25"/>
                                          </p:val>
                                        </p:tav>
                                        <p:tav tm="100000">
                                          <p:val>
                                            <p:strVal val="#ppt_x"/>
                                          </p:val>
                                        </p:tav>
                                      </p:tavLst>
                                    </p:anim>
                                    <p:anim calcmode="lin" valueType="num">
                                      <p:cBhvr>
                                        <p:cTn id="367" dur="332" tmFilter="0.0,0.0; 0.25,0.07; 0.50,0.2; 0.75,0.467; 1.0,1.0">
                                          <p:stCondLst>
                                            <p:cond delay="0"/>
                                          </p:stCondLst>
                                        </p:cTn>
                                        <p:tgtEl>
                                          <p:spTgt spid="5">
                                            <p:txEl>
                                              <p:pRg st="10" end="10"/>
                                            </p:txEl>
                                          </p:spTgt>
                                        </p:tgtEl>
                                        <p:attrNameLst>
                                          <p:attrName>ppt_y</p:attrName>
                                        </p:attrNameLst>
                                      </p:cBhvr>
                                      <p:tavLst>
                                        <p:tav tm="0" fmla="#ppt_y-sin(pi*$)/3">
                                          <p:val>
                                            <p:fltVal val="0.5"/>
                                          </p:val>
                                        </p:tav>
                                        <p:tav tm="100000">
                                          <p:val>
                                            <p:fltVal val="1"/>
                                          </p:val>
                                        </p:tav>
                                      </p:tavLst>
                                    </p:anim>
                                    <p:anim calcmode="lin" valueType="num">
                                      <p:cBhvr>
                                        <p:cTn id="368" dur="332" tmFilter="0, 0; 0.125,0.2665; 0.25,0.4; 0.375,0.465; 0.5,0.5;  0.625,0.535; 0.75,0.6; 0.875,0.7335; 1,1">
                                          <p:stCondLst>
                                            <p:cond delay="332"/>
                                          </p:stCondLst>
                                        </p:cTn>
                                        <p:tgtEl>
                                          <p:spTgt spid="5">
                                            <p:txEl>
                                              <p:pRg st="10" end="10"/>
                                            </p:txEl>
                                          </p:spTgt>
                                        </p:tgtEl>
                                        <p:attrNameLst>
                                          <p:attrName>ppt_y</p:attrName>
                                        </p:attrNameLst>
                                      </p:cBhvr>
                                      <p:tavLst>
                                        <p:tav tm="0" fmla="#ppt_y-sin(pi*$)/9">
                                          <p:val>
                                            <p:fltVal val="0"/>
                                          </p:val>
                                        </p:tav>
                                        <p:tav tm="100000">
                                          <p:val>
                                            <p:fltVal val="1"/>
                                          </p:val>
                                        </p:tav>
                                      </p:tavLst>
                                    </p:anim>
                                    <p:anim calcmode="lin" valueType="num">
                                      <p:cBhvr>
                                        <p:cTn id="369" dur="166" tmFilter="0, 0; 0.125,0.2665; 0.25,0.4; 0.375,0.465; 0.5,0.5;  0.625,0.535; 0.75,0.6; 0.875,0.7335; 1,1">
                                          <p:stCondLst>
                                            <p:cond delay="662"/>
                                          </p:stCondLst>
                                        </p:cTn>
                                        <p:tgtEl>
                                          <p:spTgt spid="5">
                                            <p:txEl>
                                              <p:pRg st="10" end="10"/>
                                            </p:txEl>
                                          </p:spTgt>
                                        </p:tgtEl>
                                        <p:attrNameLst>
                                          <p:attrName>ppt_y</p:attrName>
                                        </p:attrNameLst>
                                      </p:cBhvr>
                                      <p:tavLst>
                                        <p:tav tm="0" fmla="#ppt_y-sin(pi*$)/27">
                                          <p:val>
                                            <p:fltVal val="0"/>
                                          </p:val>
                                        </p:tav>
                                        <p:tav tm="100000">
                                          <p:val>
                                            <p:fltVal val="1"/>
                                          </p:val>
                                        </p:tav>
                                      </p:tavLst>
                                    </p:anim>
                                    <p:anim calcmode="lin" valueType="num">
                                      <p:cBhvr>
                                        <p:cTn id="370" dur="82" tmFilter="0, 0; 0.125,0.2665; 0.25,0.4; 0.375,0.465; 0.5,0.5;  0.625,0.535; 0.75,0.6; 0.875,0.7335; 1,1">
                                          <p:stCondLst>
                                            <p:cond delay="828"/>
                                          </p:stCondLst>
                                        </p:cTn>
                                        <p:tgtEl>
                                          <p:spTgt spid="5">
                                            <p:txEl>
                                              <p:pRg st="10" end="10"/>
                                            </p:txEl>
                                          </p:spTgt>
                                        </p:tgtEl>
                                        <p:attrNameLst>
                                          <p:attrName>ppt_y</p:attrName>
                                        </p:attrNameLst>
                                      </p:cBhvr>
                                      <p:tavLst>
                                        <p:tav tm="0" fmla="#ppt_y-sin(pi*$)/81">
                                          <p:val>
                                            <p:fltVal val="0"/>
                                          </p:val>
                                        </p:tav>
                                        <p:tav tm="100000">
                                          <p:val>
                                            <p:fltVal val="1"/>
                                          </p:val>
                                        </p:tav>
                                      </p:tavLst>
                                    </p:anim>
                                    <p:animScale>
                                      <p:cBhvr>
                                        <p:cTn id="371" dur="13">
                                          <p:stCondLst>
                                            <p:cond delay="325"/>
                                          </p:stCondLst>
                                        </p:cTn>
                                        <p:tgtEl>
                                          <p:spTgt spid="5">
                                            <p:txEl>
                                              <p:pRg st="10" end="10"/>
                                            </p:txEl>
                                          </p:spTgt>
                                        </p:tgtEl>
                                      </p:cBhvr>
                                      <p:to x="100000" y="60000"/>
                                    </p:animScale>
                                    <p:animScale>
                                      <p:cBhvr>
                                        <p:cTn id="372" dur="83" decel="50000">
                                          <p:stCondLst>
                                            <p:cond delay="338"/>
                                          </p:stCondLst>
                                        </p:cTn>
                                        <p:tgtEl>
                                          <p:spTgt spid="5">
                                            <p:txEl>
                                              <p:pRg st="10" end="10"/>
                                            </p:txEl>
                                          </p:spTgt>
                                        </p:tgtEl>
                                      </p:cBhvr>
                                      <p:to x="100000" y="100000"/>
                                    </p:animScale>
                                    <p:animScale>
                                      <p:cBhvr>
                                        <p:cTn id="373" dur="13">
                                          <p:stCondLst>
                                            <p:cond delay="656"/>
                                          </p:stCondLst>
                                        </p:cTn>
                                        <p:tgtEl>
                                          <p:spTgt spid="5">
                                            <p:txEl>
                                              <p:pRg st="10" end="10"/>
                                            </p:txEl>
                                          </p:spTgt>
                                        </p:tgtEl>
                                      </p:cBhvr>
                                      <p:to x="100000" y="80000"/>
                                    </p:animScale>
                                    <p:animScale>
                                      <p:cBhvr>
                                        <p:cTn id="374" dur="83" decel="50000">
                                          <p:stCondLst>
                                            <p:cond delay="669"/>
                                          </p:stCondLst>
                                        </p:cTn>
                                        <p:tgtEl>
                                          <p:spTgt spid="5">
                                            <p:txEl>
                                              <p:pRg st="10" end="10"/>
                                            </p:txEl>
                                          </p:spTgt>
                                        </p:tgtEl>
                                      </p:cBhvr>
                                      <p:to x="100000" y="100000"/>
                                    </p:animScale>
                                    <p:animScale>
                                      <p:cBhvr>
                                        <p:cTn id="375" dur="13">
                                          <p:stCondLst>
                                            <p:cond delay="821"/>
                                          </p:stCondLst>
                                        </p:cTn>
                                        <p:tgtEl>
                                          <p:spTgt spid="5">
                                            <p:txEl>
                                              <p:pRg st="10" end="10"/>
                                            </p:txEl>
                                          </p:spTgt>
                                        </p:tgtEl>
                                      </p:cBhvr>
                                      <p:to x="100000" y="90000"/>
                                    </p:animScale>
                                    <p:animScale>
                                      <p:cBhvr>
                                        <p:cTn id="376" dur="83" decel="50000">
                                          <p:stCondLst>
                                            <p:cond delay="834"/>
                                          </p:stCondLst>
                                        </p:cTn>
                                        <p:tgtEl>
                                          <p:spTgt spid="5">
                                            <p:txEl>
                                              <p:pRg st="10" end="10"/>
                                            </p:txEl>
                                          </p:spTgt>
                                        </p:tgtEl>
                                      </p:cBhvr>
                                      <p:to x="100000" y="100000"/>
                                    </p:animScale>
                                    <p:animScale>
                                      <p:cBhvr>
                                        <p:cTn id="377" dur="13">
                                          <p:stCondLst>
                                            <p:cond delay="904"/>
                                          </p:stCondLst>
                                        </p:cTn>
                                        <p:tgtEl>
                                          <p:spTgt spid="5">
                                            <p:txEl>
                                              <p:pRg st="10" end="10"/>
                                            </p:txEl>
                                          </p:spTgt>
                                        </p:tgtEl>
                                      </p:cBhvr>
                                      <p:to x="100000" y="95000"/>
                                    </p:animScale>
                                    <p:animScale>
                                      <p:cBhvr>
                                        <p:cTn id="378" dur="83" decel="50000">
                                          <p:stCondLst>
                                            <p:cond delay="917"/>
                                          </p:stCondLst>
                                        </p:cTn>
                                        <p:tgtEl>
                                          <p:spTgt spid="5">
                                            <p:txEl>
                                              <p:pRg st="10" end="10"/>
                                            </p:txEl>
                                          </p:spTgt>
                                        </p:tgtEl>
                                      </p:cBhvr>
                                      <p:to x="100000" y="100000"/>
                                    </p:animScale>
                                  </p:childTnLst>
                                </p:cTn>
                              </p:par>
                            </p:childTnLst>
                          </p:cTn>
                        </p:par>
                      </p:childTnLst>
                    </p:cTn>
                  </p:par>
                  <p:par>
                    <p:cTn id="379" fill="hold">
                      <p:stCondLst>
                        <p:cond delay="indefinite"/>
                      </p:stCondLst>
                      <p:childTnLst>
                        <p:par>
                          <p:cTn id="380" fill="hold">
                            <p:stCondLst>
                              <p:cond delay="0"/>
                            </p:stCondLst>
                            <p:childTnLst>
                              <p:par>
                                <p:cTn id="381" presetID="26" presetClass="entr" presetSubtype="0" fill="hold" grpId="0" nodeType="clickEffect">
                                  <p:stCondLst>
                                    <p:cond delay="0"/>
                                  </p:stCondLst>
                                  <p:childTnLst>
                                    <p:set>
                                      <p:cBhvr>
                                        <p:cTn id="382" dur="1" fill="hold">
                                          <p:stCondLst>
                                            <p:cond delay="0"/>
                                          </p:stCondLst>
                                        </p:cTn>
                                        <p:tgtEl>
                                          <p:spTgt spid="5">
                                            <p:txEl>
                                              <p:pRg st="11" end="11"/>
                                            </p:txEl>
                                          </p:spTgt>
                                        </p:tgtEl>
                                        <p:attrNameLst>
                                          <p:attrName>style.visibility</p:attrName>
                                        </p:attrNameLst>
                                      </p:cBhvr>
                                      <p:to>
                                        <p:strVal val="visible"/>
                                      </p:to>
                                    </p:set>
                                    <p:animEffect transition="in" filter="wipe(down)">
                                      <p:cBhvr>
                                        <p:cTn id="383" dur="290">
                                          <p:stCondLst>
                                            <p:cond delay="0"/>
                                          </p:stCondLst>
                                        </p:cTn>
                                        <p:tgtEl>
                                          <p:spTgt spid="5">
                                            <p:txEl>
                                              <p:pRg st="11" end="11"/>
                                            </p:txEl>
                                          </p:spTgt>
                                        </p:tgtEl>
                                      </p:cBhvr>
                                    </p:animEffect>
                                    <p:anim calcmode="lin" valueType="num">
                                      <p:cBhvr>
                                        <p:cTn id="384" dur="911" tmFilter="0,0; 0.14,0.36; 0.43,0.73; 0.71,0.91; 1.0,1.0">
                                          <p:stCondLst>
                                            <p:cond delay="0"/>
                                          </p:stCondLst>
                                        </p:cTn>
                                        <p:tgtEl>
                                          <p:spTgt spid="5">
                                            <p:txEl>
                                              <p:pRg st="11" end="11"/>
                                            </p:txEl>
                                          </p:spTgt>
                                        </p:tgtEl>
                                        <p:attrNameLst>
                                          <p:attrName>ppt_x</p:attrName>
                                        </p:attrNameLst>
                                      </p:cBhvr>
                                      <p:tavLst>
                                        <p:tav tm="0">
                                          <p:val>
                                            <p:strVal val="#ppt_x-0.25"/>
                                          </p:val>
                                        </p:tav>
                                        <p:tav tm="100000">
                                          <p:val>
                                            <p:strVal val="#ppt_x"/>
                                          </p:val>
                                        </p:tav>
                                      </p:tavLst>
                                    </p:anim>
                                    <p:anim calcmode="lin" valueType="num">
                                      <p:cBhvr>
                                        <p:cTn id="385" dur="332" tmFilter="0.0,0.0; 0.25,0.07; 0.50,0.2; 0.75,0.467; 1.0,1.0">
                                          <p:stCondLst>
                                            <p:cond delay="0"/>
                                          </p:stCondLst>
                                        </p:cTn>
                                        <p:tgtEl>
                                          <p:spTgt spid="5">
                                            <p:txEl>
                                              <p:pRg st="11" end="11"/>
                                            </p:txEl>
                                          </p:spTgt>
                                        </p:tgtEl>
                                        <p:attrNameLst>
                                          <p:attrName>ppt_y</p:attrName>
                                        </p:attrNameLst>
                                      </p:cBhvr>
                                      <p:tavLst>
                                        <p:tav tm="0" fmla="#ppt_y-sin(pi*$)/3">
                                          <p:val>
                                            <p:fltVal val="0.5"/>
                                          </p:val>
                                        </p:tav>
                                        <p:tav tm="100000">
                                          <p:val>
                                            <p:fltVal val="1"/>
                                          </p:val>
                                        </p:tav>
                                      </p:tavLst>
                                    </p:anim>
                                    <p:anim calcmode="lin" valueType="num">
                                      <p:cBhvr>
                                        <p:cTn id="386" dur="332" tmFilter="0, 0; 0.125,0.2665; 0.25,0.4; 0.375,0.465; 0.5,0.5;  0.625,0.535; 0.75,0.6; 0.875,0.7335; 1,1">
                                          <p:stCondLst>
                                            <p:cond delay="332"/>
                                          </p:stCondLst>
                                        </p:cTn>
                                        <p:tgtEl>
                                          <p:spTgt spid="5">
                                            <p:txEl>
                                              <p:pRg st="11" end="11"/>
                                            </p:txEl>
                                          </p:spTgt>
                                        </p:tgtEl>
                                        <p:attrNameLst>
                                          <p:attrName>ppt_y</p:attrName>
                                        </p:attrNameLst>
                                      </p:cBhvr>
                                      <p:tavLst>
                                        <p:tav tm="0" fmla="#ppt_y-sin(pi*$)/9">
                                          <p:val>
                                            <p:fltVal val="0"/>
                                          </p:val>
                                        </p:tav>
                                        <p:tav tm="100000">
                                          <p:val>
                                            <p:fltVal val="1"/>
                                          </p:val>
                                        </p:tav>
                                      </p:tavLst>
                                    </p:anim>
                                    <p:anim calcmode="lin" valueType="num">
                                      <p:cBhvr>
                                        <p:cTn id="387" dur="166" tmFilter="0, 0; 0.125,0.2665; 0.25,0.4; 0.375,0.465; 0.5,0.5;  0.625,0.535; 0.75,0.6; 0.875,0.7335; 1,1">
                                          <p:stCondLst>
                                            <p:cond delay="662"/>
                                          </p:stCondLst>
                                        </p:cTn>
                                        <p:tgtEl>
                                          <p:spTgt spid="5">
                                            <p:txEl>
                                              <p:pRg st="11" end="11"/>
                                            </p:txEl>
                                          </p:spTgt>
                                        </p:tgtEl>
                                        <p:attrNameLst>
                                          <p:attrName>ppt_y</p:attrName>
                                        </p:attrNameLst>
                                      </p:cBhvr>
                                      <p:tavLst>
                                        <p:tav tm="0" fmla="#ppt_y-sin(pi*$)/27">
                                          <p:val>
                                            <p:fltVal val="0"/>
                                          </p:val>
                                        </p:tav>
                                        <p:tav tm="100000">
                                          <p:val>
                                            <p:fltVal val="1"/>
                                          </p:val>
                                        </p:tav>
                                      </p:tavLst>
                                    </p:anim>
                                    <p:anim calcmode="lin" valueType="num">
                                      <p:cBhvr>
                                        <p:cTn id="388" dur="82" tmFilter="0, 0; 0.125,0.2665; 0.25,0.4; 0.375,0.465; 0.5,0.5;  0.625,0.535; 0.75,0.6; 0.875,0.7335; 1,1">
                                          <p:stCondLst>
                                            <p:cond delay="828"/>
                                          </p:stCondLst>
                                        </p:cTn>
                                        <p:tgtEl>
                                          <p:spTgt spid="5">
                                            <p:txEl>
                                              <p:pRg st="11" end="11"/>
                                            </p:txEl>
                                          </p:spTgt>
                                        </p:tgtEl>
                                        <p:attrNameLst>
                                          <p:attrName>ppt_y</p:attrName>
                                        </p:attrNameLst>
                                      </p:cBhvr>
                                      <p:tavLst>
                                        <p:tav tm="0" fmla="#ppt_y-sin(pi*$)/81">
                                          <p:val>
                                            <p:fltVal val="0"/>
                                          </p:val>
                                        </p:tav>
                                        <p:tav tm="100000">
                                          <p:val>
                                            <p:fltVal val="1"/>
                                          </p:val>
                                        </p:tav>
                                      </p:tavLst>
                                    </p:anim>
                                    <p:animScale>
                                      <p:cBhvr>
                                        <p:cTn id="389" dur="13">
                                          <p:stCondLst>
                                            <p:cond delay="325"/>
                                          </p:stCondLst>
                                        </p:cTn>
                                        <p:tgtEl>
                                          <p:spTgt spid="5">
                                            <p:txEl>
                                              <p:pRg st="11" end="11"/>
                                            </p:txEl>
                                          </p:spTgt>
                                        </p:tgtEl>
                                      </p:cBhvr>
                                      <p:to x="100000" y="60000"/>
                                    </p:animScale>
                                    <p:animScale>
                                      <p:cBhvr>
                                        <p:cTn id="390" dur="83" decel="50000">
                                          <p:stCondLst>
                                            <p:cond delay="338"/>
                                          </p:stCondLst>
                                        </p:cTn>
                                        <p:tgtEl>
                                          <p:spTgt spid="5">
                                            <p:txEl>
                                              <p:pRg st="11" end="11"/>
                                            </p:txEl>
                                          </p:spTgt>
                                        </p:tgtEl>
                                      </p:cBhvr>
                                      <p:to x="100000" y="100000"/>
                                    </p:animScale>
                                    <p:animScale>
                                      <p:cBhvr>
                                        <p:cTn id="391" dur="13">
                                          <p:stCondLst>
                                            <p:cond delay="656"/>
                                          </p:stCondLst>
                                        </p:cTn>
                                        <p:tgtEl>
                                          <p:spTgt spid="5">
                                            <p:txEl>
                                              <p:pRg st="11" end="11"/>
                                            </p:txEl>
                                          </p:spTgt>
                                        </p:tgtEl>
                                      </p:cBhvr>
                                      <p:to x="100000" y="80000"/>
                                    </p:animScale>
                                    <p:animScale>
                                      <p:cBhvr>
                                        <p:cTn id="392" dur="83" decel="50000">
                                          <p:stCondLst>
                                            <p:cond delay="669"/>
                                          </p:stCondLst>
                                        </p:cTn>
                                        <p:tgtEl>
                                          <p:spTgt spid="5">
                                            <p:txEl>
                                              <p:pRg st="11" end="11"/>
                                            </p:txEl>
                                          </p:spTgt>
                                        </p:tgtEl>
                                      </p:cBhvr>
                                      <p:to x="100000" y="100000"/>
                                    </p:animScale>
                                    <p:animScale>
                                      <p:cBhvr>
                                        <p:cTn id="393" dur="13">
                                          <p:stCondLst>
                                            <p:cond delay="821"/>
                                          </p:stCondLst>
                                        </p:cTn>
                                        <p:tgtEl>
                                          <p:spTgt spid="5">
                                            <p:txEl>
                                              <p:pRg st="11" end="11"/>
                                            </p:txEl>
                                          </p:spTgt>
                                        </p:tgtEl>
                                      </p:cBhvr>
                                      <p:to x="100000" y="90000"/>
                                    </p:animScale>
                                    <p:animScale>
                                      <p:cBhvr>
                                        <p:cTn id="394" dur="83" decel="50000">
                                          <p:stCondLst>
                                            <p:cond delay="834"/>
                                          </p:stCondLst>
                                        </p:cTn>
                                        <p:tgtEl>
                                          <p:spTgt spid="5">
                                            <p:txEl>
                                              <p:pRg st="11" end="11"/>
                                            </p:txEl>
                                          </p:spTgt>
                                        </p:tgtEl>
                                      </p:cBhvr>
                                      <p:to x="100000" y="100000"/>
                                    </p:animScale>
                                    <p:animScale>
                                      <p:cBhvr>
                                        <p:cTn id="395" dur="13">
                                          <p:stCondLst>
                                            <p:cond delay="904"/>
                                          </p:stCondLst>
                                        </p:cTn>
                                        <p:tgtEl>
                                          <p:spTgt spid="5">
                                            <p:txEl>
                                              <p:pRg st="11" end="11"/>
                                            </p:txEl>
                                          </p:spTgt>
                                        </p:tgtEl>
                                      </p:cBhvr>
                                      <p:to x="100000" y="95000"/>
                                    </p:animScale>
                                    <p:animScale>
                                      <p:cBhvr>
                                        <p:cTn id="396" dur="83" decel="50000">
                                          <p:stCondLst>
                                            <p:cond delay="917"/>
                                          </p:stCondLst>
                                        </p:cTn>
                                        <p:tgtEl>
                                          <p:spTgt spid="5">
                                            <p:txEl>
                                              <p:pRg st="11" end="11"/>
                                            </p:txEl>
                                          </p:spTgt>
                                        </p:tgtEl>
                                      </p:cBhvr>
                                      <p:to x="100000" y="100000"/>
                                    </p:animScale>
                                  </p:childTnLst>
                                </p:cTn>
                              </p:par>
                            </p:childTnLst>
                          </p:cTn>
                        </p:par>
                      </p:childTnLst>
                    </p:cTn>
                  </p:par>
                  <p:par>
                    <p:cTn id="397" fill="hold">
                      <p:stCondLst>
                        <p:cond delay="indefinite"/>
                      </p:stCondLst>
                      <p:childTnLst>
                        <p:par>
                          <p:cTn id="398" fill="hold">
                            <p:stCondLst>
                              <p:cond delay="0"/>
                            </p:stCondLst>
                            <p:childTnLst>
                              <p:par>
                                <p:cTn id="399" presetID="26" presetClass="entr" presetSubtype="0" fill="hold" grpId="0" nodeType="clickEffect">
                                  <p:stCondLst>
                                    <p:cond delay="0"/>
                                  </p:stCondLst>
                                  <p:childTnLst>
                                    <p:set>
                                      <p:cBhvr>
                                        <p:cTn id="400" dur="1" fill="hold">
                                          <p:stCondLst>
                                            <p:cond delay="0"/>
                                          </p:stCondLst>
                                        </p:cTn>
                                        <p:tgtEl>
                                          <p:spTgt spid="5">
                                            <p:txEl>
                                              <p:pRg st="12" end="12"/>
                                            </p:txEl>
                                          </p:spTgt>
                                        </p:tgtEl>
                                        <p:attrNameLst>
                                          <p:attrName>style.visibility</p:attrName>
                                        </p:attrNameLst>
                                      </p:cBhvr>
                                      <p:to>
                                        <p:strVal val="visible"/>
                                      </p:to>
                                    </p:set>
                                    <p:animEffect transition="in" filter="wipe(down)">
                                      <p:cBhvr>
                                        <p:cTn id="401" dur="290">
                                          <p:stCondLst>
                                            <p:cond delay="0"/>
                                          </p:stCondLst>
                                        </p:cTn>
                                        <p:tgtEl>
                                          <p:spTgt spid="5">
                                            <p:txEl>
                                              <p:pRg st="12" end="12"/>
                                            </p:txEl>
                                          </p:spTgt>
                                        </p:tgtEl>
                                      </p:cBhvr>
                                    </p:animEffect>
                                    <p:anim calcmode="lin" valueType="num">
                                      <p:cBhvr>
                                        <p:cTn id="402" dur="911" tmFilter="0,0; 0.14,0.36; 0.43,0.73; 0.71,0.91; 1.0,1.0">
                                          <p:stCondLst>
                                            <p:cond delay="0"/>
                                          </p:stCondLst>
                                        </p:cTn>
                                        <p:tgtEl>
                                          <p:spTgt spid="5">
                                            <p:txEl>
                                              <p:pRg st="12" end="12"/>
                                            </p:txEl>
                                          </p:spTgt>
                                        </p:tgtEl>
                                        <p:attrNameLst>
                                          <p:attrName>ppt_x</p:attrName>
                                        </p:attrNameLst>
                                      </p:cBhvr>
                                      <p:tavLst>
                                        <p:tav tm="0">
                                          <p:val>
                                            <p:strVal val="#ppt_x-0.25"/>
                                          </p:val>
                                        </p:tav>
                                        <p:tav tm="100000">
                                          <p:val>
                                            <p:strVal val="#ppt_x"/>
                                          </p:val>
                                        </p:tav>
                                      </p:tavLst>
                                    </p:anim>
                                    <p:anim calcmode="lin" valueType="num">
                                      <p:cBhvr>
                                        <p:cTn id="403" dur="332" tmFilter="0.0,0.0; 0.25,0.07; 0.50,0.2; 0.75,0.467; 1.0,1.0">
                                          <p:stCondLst>
                                            <p:cond delay="0"/>
                                          </p:stCondLst>
                                        </p:cTn>
                                        <p:tgtEl>
                                          <p:spTgt spid="5">
                                            <p:txEl>
                                              <p:pRg st="12" end="12"/>
                                            </p:txEl>
                                          </p:spTgt>
                                        </p:tgtEl>
                                        <p:attrNameLst>
                                          <p:attrName>ppt_y</p:attrName>
                                        </p:attrNameLst>
                                      </p:cBhvr>
                                      <p:tavLst>
                                        <p:tav tm="0" fmla="#ppt_y-sin(pi*$)/3">
                                          <p:val>
                                            <p:fltVal val="0.5"/>
                                          </p:val>
                                        </p:tav>
                                        <p:tav tm="100000">
                                          <p:val>
                                            <p:fltVal val="1"/>
                                          </p:val>
                                        </p:tav>
                                      </p:tavLst>
                                    </p:anim>
                                    <p:anim calcmode="lin" valueType="num">
                                      <p:cBhvr>
                                        <p:cTn id="404" dur="332" tmFilter="0, 0; 0.125,0.2665; 0.25,0.4; 0.375,0.465; 0.5,0.5;  0.625,0.535; 0.75,0.6; 0.875,0.7335; 1,1">
                                          <p:stCondLst>
                                            <p:cond delay="332"/>
                                          </p:stCondLst>
                                        </p:cTn>
                                        <p:tgtEl>
                                          <p:spTgt spid="5">
                                            <p:txEl>
                                              <p:pRg st="12" end="12"/>
                                            </p:txEl>
                                          </p:spTgt>
                                        </p:tgtEl>
                                        <p:attrNameLst>
                                          <p:attrName>ppt_y</p:attrName>
                                        </p:attrNameLst>
                                      </p:cBhvr>
                                      <p:tavLst>
                                        <p:tav tm="0" fmla="#ppt_y-sin(pi*$)/9">
                                          <p:val>
                                            <p:fltVal val="0"/>
                                          </p:val>
                                        </p:tav>
                                        <p:tav tm="100000">
                                          <p:val>
                                            <p:fltVal val="1"/>
                                          </p:val>
                                        </p:tav>
                                      </p:tavLst>
                                    </p:anim>
                                    <p:anim calcmode="lin" valueType="num">
                                      <p:cBhvr>
                                        <p:cTn id="405" dur="166" tmFilter="0, 0; 0.125,0.2665; 0.25,0.4; 0.375,0.465; 0.5,0.5;  0.625,0.535; 0.75,0.6; 0.875,0.7335; 1,1">
                                          <p:stCondLst>
                                            <p:cond delay="662"/>
                                          </p:stCondLst>
                                        </p:cTn>
                                        <p:tgtEl>
                                          <p:spTgt spid="5">
                                            <p:txEl>
                                              <p:pRg st="12" end="12"/>
                                            </p:txEl>
                                          </p:spTgt>
                                        </p:tgtEl>
                                        <p:attrNameLst>
                                          <p:attrName>ppt_y</p:attrName>
                                        </p:attrNameLst>
                                      </p:cBhvr>
                                      <p:tavLst>
                                        <p:tav tm="0" fmla="#ppt_y-sin(pi*$)/27">
                                          <p:val>
                                            <p:fltVal val="0"/>
                                          </p:val>
                                        </p:tav>
                                        <p:tav tm="100000">
                                          <p:val>
                                            <p:fltVal val="1"/>
                                          </p:val>
                                        </p:tav>
                                      </p:tavLst>
                                    </p:anim>
                                    <p:anim calcmode="lin" valueType="num">
                                      <p:cBhvr>
                                        <p:cTn id="406" dur="82" tmFilter="0, 0; 0.125,0.2665; 0.25,0.4; 0.375,0.465; 0.5,0.5;  0.625,0.535; 0.75,0.6; 0.875,0.7335; 1,1">
                                          <p:stCondLst>
                                            <p:cond delay="828"/>
                                          </p:stCondLst>
                                        </p:cTn>
                                        <p:tgtEl>
                                          <p:spTgt spid="5">
                                            <p:txEl>
                                              <p:pRg st="12" end="12"/>
                                            </p:txEl>
                                          </p:spTgt>
                                        </p:tgtEl>
                                        <p:attrNameLst>
                                          <p:attrName>ppt_y</p:attrName>
                                        </p:attrNameLst>
                                      </p:cBhvr>
                                      <p:tavLst>
                                        <p:tav tm="0" fmla="#ppt_y-sin(pi*$)/81">
                                          <p:val>
                                            <p:fltVal val="0"/>
                                          </p:val>
                                        </p:tav>
                                        <p:tav tm="100000">
                                          <p:val>
                                            <p:fltVal val="1"/>
                                          </p:val>
                                        </p:tav>
                                      </p:tavLst>
                                    </p:anim>
                                    <p:animScale>
                                      <p:cBhvr>
                                        <p:cTn id="407" dur="13">
                                          <p:stCondLst>
                                            <p:cond delay="325"/>
                                          </p:stCondLst>
                                        </p:cTn>
                                        <p:tgtEl>
                                          <p:spTgt spid="5">
                                            <p:txEl>
                                              <p:pRg st="12" end="12"/>
                                            </p:txEl>
                                          </p:spTgt>
                                        </p:tgtEl>
                                      </p:cBhvr>
                                      <p:to x="100000" y="60000"/>
                                    </p:animScale>
                                    <p:animScale>
                                      <p:cBhvr>
                                        <p:cTn id="408" dur="83" decel="50000">
                                          <p:stCondLst>
                                            <p:cond delay="338"/>
                                          </p:stCondLst>
                                        </p:cTn>
                                        <p:tgtEl>
                                          <p:spTgt spid="5">
                                            <p:txEl>
                                              <p:pRg st="12" end="12"/>
                                            </p:txEl>
                                          </p:spTgt>
                                        </p:tgtEl>
                                      </p:cBhvr>
                                      <p:to x="100000" y="100000"/>
                                    </p:animScale>
                                    <p:animScale>
                                      <p:cBhvr>
                                        <p:cTn id="409" dur="13">
                                          <p:stCondLst>
                                            <p:cond delay="656"/>
                                          </p:stCondLst>
                                        </p:cTn>
                                        <p:tgtEl>
                                          <p:spTgt spid="5">
                                            <p:txEl>
                                              <p:pRg st="12" end="12"/>
                                            </p:txEl>
                                          </p:spTgt>
                                        </p:tgtEl>
                                      </p:cBhvr>
                                      <p:to x="100000" y="80000"/>
                                    </p:animScale>
                                    <p:animScale>
                                      <p:cBhvr>
                                        <p:cTn id="410" dur="83" decel="50000">
                                          <p:stCondLst>
                                            <p:cond delay="669"/>
                                          </p:stCondLst>
                                        </p:cTn>
                                        <p:tgtEl>
                                          <p:spTgt spid="5">
                                            <p:txEl>
                                              <p:pRg st="12" end="12"/>
                                            </p:txEl>
                                          </p:spTgt>
                                        </p:tgtEl>
                                      </p:cBhvr>
                                      <p:to x="100000" y="100000"/>
                                    </p:animScale>
                                    <p:animScale>
                                      <p:cBhvr>
                                        <p:cTn id="411" dur="13">
                                          <p:stCondLst>
                                            <p:cond delay="821"/>
                                          </p:stCondLst>
                                        </p:cTn>
                                        <p:tgtEl>
                                          <p:spTgt spid="5">
                                            <p:txEl>
                                              <p:pRg st="12" end="12"/>
                                            </p:txEl>
                                          </p:spTgt>
                                        </p:tgtEl>
                                      </p:cBhvr>
                                      <p:to x="100000" y="90000"/>
                                    </p:animScale>
                                    <p:animScale>
                                      <p:cBhvr>
                                        <p:cTn id="412" dur="83" decel="50000">
                                          <p:stCondLst>
                                            <p:cond delay="834"/>
                                          </p:stCondLst>
                                        </p:cTn>
                                        <p:tgtEl>
                                          <p:spTgt spid="5">
                                            <p:txEl>
                                              <p:pRg st="12" end="12"/>
                                            </p:txEl>
                                          </p:spTgt>
                                        </p:tgtEl>
                                      </p:cBhvr>
                                      <p:to x="100000" y="100000"/>
                                    </p:animScale>
                                    <p:animScale>
                                      <p:cBhvr>
                                        <p:cTn id="413" dur="13">
                                          <p:stCondLst>
                                            <p:cond delay="904"/>
                                          </p:stCondLst>
                                        </p:cTn>
                                        <p:tgtEl>
                                          <p:spTgt spid="5">
                                            <p:txEl>
                                              <p:pRg st="12" end="12"/>
                                            </p:txEl>
                                          </p:spTgt>
                                        </p:tgtEl>
                                      </p:cBhvr>
                                      <p:to x="100000" y="95000"/>
                                    </p:animScale>
                                    <p:animScale>
                                      <p:cBhvr>
                                        <p:cTn id="414" dur="83" decel="50000">
                                          <p:stCondLst>
                                            <p:cond delay="917"/>
                                          </p:stCondLst>
                                        </p:cTn>
                                        <p:tgtEl>
                                          <p:spTgt spid="5">
                                            <p:txEl>
                                              <p:pRg st="12" end="12"/>
                                            </p:txEl>
                                          </p:spTgt>
                                        </p:tgtEl>
                                      </p:cBhvr>
                                      <p:to x="100000" y="100000"/>
                                    </p:animScale>
                                  </p:childTnLst>
                                </p:cTn>
                              </p:par>
                            </p:childTnLst>
                          </p:cTn>
                        </p:par>
                      </p:childTnLst>
                    </p:cTn>
                  </p:par>
                  <p:par>
                    <p:cTn id="415" fill="hold">
                      <p:stCondLst>
                        <p:cond delay="indefinite"/>
                      </p:stCondLst>
                      <p:childTnLst>
                        <p:par>
                          <p:cTn id="416" fill="hold">
                            <p:stCondLst>
                              <p:cond delay="0"/>
                            </p:stCondLst>
                            <p:childTnLst>
                              <p:par>
                                <p:cTn id="417" presetID="26" presetClass="entr" presetSubtype="0" fill="hold" grpId="0" nodeType="clickEffect">
                                  <p:stCondLst>
                                    <p:cond delay="0"/>
                                  </p:stCondLst>
                                  <p:childTnLst>
                                    <p:set>
                                      <p:cBhvr>
                                        <p:cTn id="418" dur="1" fill="hold">
                                          <p:stCondLst>
                                            <p:cond delay="0"/>
                                          </p:stCondLst>
                                        </p:cTn>
                                        <p:tgtEl>
                                          <p:spTgt spid="5">
                                            <p:txEl>
                                              <p:pRg st="13" end="13"/>
                                            </p:txEl>
                                          </p:spTgt>
                                        </p:tgtEl>
                                        <p:attrNameLst>
                                          <p:attrName>style.visibility</p:attrName>
                                        </p:attrNameLst>
                                      </p:cBhvr>
                                      <p:to>
                                        <p:strVal val="visible"/>
                                      </p:to>
                                    </p:set>
                                    <p:animEffect transition="in" filter="wipe(down)">
                                      <p:cBhvr>
                                        <p:cTn id="419" dur="290">
                                          <p:stCondLst>
                                            <p:cond delay="0"/>
                                          </p:stCondLst>
                                        </p:cTn>
                                        <p:tgtEl>
                                          <p:spTgt spid="5">
                                            <p:txEl>
                                              <p:pRg st="13" end="13"/>
                                            </p:txEl>
                                          </p:spTgt>
                                        </p:tgtEl>
                                      </p:cBhvr>
                                    </p:animEffect>
                                    <p:anim calcmode="lin" valueType="num">
                                      <p:cBhvr>
                                        <p:cTn id="420" dur="911" tmFilter="0,0; 0.14,0.36; 0.43,0.73; 0.71,0.91; 1.0,1.0">
                                          <p:stCondLst>
                                            <p:cond delay="0"/>
                                          </p:stCondLst>
                                        </p:cTn>
                                        <p:tgtEl>
                                          <p:spTgt spid="5">
                                            <p:txEl>
                                              <p:pRg st="13" end="13"/>
                                            </p:txEl>
                                          </p:spTgt>
                                        </p:tgtEl>
                                        <p:attrNameLst>
                                          <p:attrName>ppt_x</p:attrName>
                                        </p:attrNameLst>
                                      </p:cBhvr>
                                      <p:tavLst>
                                        <p:tav tm="0">
                                          <p:val>
                                            <p:strVal val="#ppt_x-0.25"/>
                                          </p:val>
                                        </p:tav>
                                        <p:tav tm="100000">
                                          <p:val>
                                            <p:strVal val="#ppt_x"/>
                                          </p:val>
                                        </p:tav>
                                      </p:tavLst>
                                    </p:anim>
                                    <p:anim calcmode="lin" valueType="num">
                                      <p:cBhvr>
                                        <p:cTn id="421" dur="332" tmFilter="0.0,0.0; 0.25,0.07; 0.50,0.2; 0.75,0.467; 1.0,1.0">
                                          <p:stCondLst>
                                            <p:cond delay="0"/>
                                          </p:stCondLst>
                                        </p:cTn>
                                        <p:tgtEl>
                                          <p:spTgt spid="5">
                                            <p:txEl>
                                              <p:pRg st="13" end="13"/>
                                            </p:txEl>
                                          </p:spTgt>
                                        </p:tgtEl>
                                        <p:attrNameLst>
                                          <p:attrName>ppt_y</p:attrName>
                                        </p:attrNameLst>
                                      </p:cBhvr>
                                      <p:tavLst>
                                        <p:tav tm="0" fmla="#ppt_y-sin(pi*$)/3">
                                          <p:val>
                                            <p:fltVal val="0.5"/>
                                          </p:val>
                                        </p:tav>
                                        <p:tav tm="100000">
                                          <p:val>
                                            <p:fltVal val="1"/>
                                          </p:val>
                                        </p:tav>
                                      </p:tavLst>
                                    </p:anim>
                                    <p:anim calcmode="lin" valueType="num">
                                      <p:cBhvr>
                                        <p:cTn id="422" dur="332" tmFilter="0, 0; 0.125,0.2665; 0.25,0.4; 0.375,0.465; 0.5,0.5;  0.625,0.535; 0.75,0.6; 0.875,0.7335; 1,1">
                                          <p:stCondLst>
                                            <p:cond delay="332"/>
                                          </p:stCondLst>
                                        </p:cTn>
                                        <p:tgtEl>
                                          <p:spTgt spid="5">
                                            <p:txEl>
                                              <p:pRg st="13" end="13"/>
                                            </p:txEl>
                                          </p:spTgt>
                                        </p:tgtEl>
                                        <p:attrNameLst>
                                          <p:attrName>ppt_y</p:attrName>
                                        </p:attrNameLst>
                                      </p:cBhvr>
                                      <p:tavLst>
                                        <p:tav tm="0" fmla="#ppt_y-sin(pi*$)/9">
                                          <p:val>
                                            <p:fltVal val="0"/>
                                          </p:val>
                                        </p:tav>
                                        <p:tav tm="100000">
                                          <p:val>
                                            <p:fltVal val="1"/>
                                          </p:val>
                                        </p:tav>
                                      </p:tavLst>
                                    </p:anim>
                                    <p:anim calcmode="lin" valueType="num">
                                      <p:cBhvr>
                                        <p:cTn id="423" dur="166" tmFilter="0, 0; 0.125,0.2665; 0.25,0.4; 0.375,0.465; 0.5,0.5;  0.625,0.535; 0.75,0.6; 0.875,0.7335; 1,1">
                                          <p:stCondLst>
                                            <p:cond delay="662"/>
                                          </p:stCondLst>
                                        </p:cTn>
                                        <p:tgtEl>
                                          <p:spTgt spid="5">
                                            <p:txEl>
                                              <p:pRg st="13" end="13"/>
                                            </p:txEl>
                                          </p:spTgt>
                                        </p:tgtEl>
                                        <p:attrNameLst>
                                          <p:attrName>ppt_y</p:attrName>
                                        </p:attrNameLst>
                                      </p:cBhvr>
                                      <p:tavLst>
                                        <p:tav tm="0" fmla="#ppt_y-sin(pi*$)/27">
                                          <p:val>
                                            <p:fltVal val="0"/>
                                          </p:val>
                                        </p:tav>
                                        <p:tav tm="100000">
                                          <p:val>
                                            <p:fltVal val="1"/>
                                          </p:val>
                                        </p:tav>
                                      </p:tavLst>
                                    </p:anim>
                                    <p:anim calcmode="lin" valueType="num">
                                      <p:cBhvr>
                                        <p:cTn id="424" dur="82" tmFilter="0, 0; 0.125,0.2665; 0.25,0.4; 0.375,0.465; 0.5,0.5;  0.625,0.535; 0.75,0.6; 0.875,0.7335; 1,1">
                                          <p:stCondLst>
                                            <p:cond delay="828"/>
                                          </p:stCondLst>
                                        </p:cTn>
                                        <p:tgtEl>
                                          <p:spTgt spid="5">
                                            <p:txEl>
                                              <p:pRg st="13" end="13"/>
                                            </p:txEl>
                                          </p:spTgt>
                                        </p:tgtEl>
                                        <p:attrNameLst>
                                          <p:attrName>ppt_y</p:attrName>
                                        </p:attrNameLst>
                                      </p:cBhvr>
                                      <p:tavLst>
                                        <p:tav tm="0" fmla="#ppt_y-sin(pi*$)/81">
                                          <p:val>
                                            <p:fltVal val="0"/>
                                          </p:val>
                                        </p:tav>
                                        <p:tav tm="100000">
                                          <p:val>
                                            <p:fltVal val="1"/>
                                          </p:val>
                                        </p:tav>
                                      </p:tavLst>
                                    </p:anim>
                                    <p:animScale>
                                      <p:cBhvr>
                                        <p:cTn id="425" dur="13">
                                          <p:stCondLst>
                                            <p:cond delay="325"/>
                                          </p:stCondLst>
                                        </p:cTn>
                                        <p:tgtEl>
                                          <p:spTgt spid="5">
                                            <p:txEl>
                                              <p:pRg st="13" end="13"/>
                                            </p:txEl>
                                          </p:spTgt>
                                        </p:tgtEl>
                                      </p:cBhvr>
                                      <p:to x="100000" y="60000"/>
                                    </p:animScale>
                                    <p:animScale>
                                      <p:cBhvr>
                                        <p:cTn id="426" dur="83" decel="50000">
                                          <p:stCondLst>
                                            <p:cond delay="338"/>
                                          </p:stCondLst>
                                        </p:cTn>
                                        <p:tgtEl>
                                          <p:spTgt spid="5">
                                            <p:txEl>
                                              <p:pRg st="13" end="13"/>
                                            </p:txEl>
                                          </p:spTgt>
                                        </p:tgtEl>
                                      </p:cBhvr>
                                      <p:to x="100000" y="100000"/>
                                    </p:animScale>
                                    <p:animScale>
                                      <p:cBhvr>
                                        <p:cTn id="427" dur="13">
                                          <p:stCondLst>
                                            <p:cond delay="656"/>
                                          </p:stCondLst>
                                        </p:cTn>
                                        <p:tgtEl>
                                          <p:spTgt spid="5">
                                            <p:txEl>
                                              <p:pRg st="13" end="13"/>
                                            </p:txEl>
                                          </p:spTgt>
                                        </p:tgtEl>
                                      </p:cBhvr>
                                      <p:to x="100000" y="80000"/>
                                    </p:animScale>
                                    <p:animScale>
                                      <p:cBhvr>
                                        <p:cTn id="428" dur="83" decel="50000">
                                          <p:stCondLst>
                                            <p:cond delay="669"/>
                                          </p:stCondLst>
                                        </p:cTn>
                                        <p:tgtEl>
                                          <p:spTgt spid="5">
                                            <p:txEl>
                                              <p:pRg st="13" end="13"/>
                                            </p:txEl>
                                          </p:spTgt>
                                        </p:tgtEl>
                                      </p:cBhvr>
                                      <p:to x="100000" y="100000"/>
                                    </p:animScale>
                                    <p:animScale>
                                      <p:cBhvr>
                                        <p:cTn id="429" dur="13">
                                          <p:stCondLst>
                                            <p:cond delay="821"/>
                                          </p:stCondLst>
                                        </p:cTn>
                                        <p:tgtEl>
                                          <p:spTgt spid="5">
                                            <p:txEl>
                                              <p:pRg st="13" end="13"/>
                                            </p:txEl>
                                          </p:spTgt>
                                        </p:tgtEl>
                                      </p:cBhvr>
                                      <p:to x="100000" y="90000"/>
                                    </p:animScale>
                                    <p:animScale>
                                      <p:cBhvr>
                                        <p:cTn id="430" dur="83" decel="50000">
                                          <p:stCondLst>
                                            <p:cond delay="834"/>
                                          </p:stCondLst>
                                        </p:cTn>
                                        <p:tgtEl>
                                          <p:spTgt spid="5">
                                            <p:txEl>
                                              <p:pRg st="13" end="13"/>
                                            </p:txEl>
                                          </p:spTgt>
                                        </p:tgtEl>
                                      </p:cBhvr>
                                      <p:to x="100000" y="100000"/>
                                    </p:animScale>
                                    <p:animScale>
                                      <p:cBhvr>
                                        <p:cTn id="431" dur="13">
                                          <p:stCondLst>
                                            <p:cond delay="904"/>
                                          </p:stCondLst>
                                        </p:cTn>
                                        <p:tgtEl>
                                          <p:spTgt spid="5">
                                            <p:txEl>
                                              <p:pRg st="13" end="13"/>
                                            </p:txEl>
                                          </p:spTgt>
                                        </p:tgtEl>
                                      </p:cBhvr>
                                      <p:to x="100000" y="95000"/>
                                    </p:animScale>
                                    <p:animScale>
                                      <p:cBhvr>
                                        <p:cTn id="432" dur="83" decel="50000">
                                          <p:stCondLst>
                                            <p:cond delay="917"/>
                                          </p:stCondLst>
                                        </p:cTn>
                                        <p:tgtEl>
                                          <p:spTgt spid="5">
                                            <p:txEl>
                                              <p:pRg st="13" end="13"/>
                                            </p:txEl>
                                          </p:spTgt>
                                        </p:tgtEl>
                                      </p:cBhvr>
                                      <p:to x="100000" y="100000"/>
                                    </p:animScale>
                                  </p:childTnLst>
                                </p:cTn>
                              </p:par>
                            </p:childTnLst>
                          </p:cTn>
                        </p:par>
                      </p:childTnLst>
                    </p:cTn>
                  </p:par>
                  <p:par>
                    <p:cTn id="433" fill="hold">
                      <p:stCondLst>
                        <p:cond delay="indefinite"/>
                      </p:stCondLst>
                      <p:childTnLst>
                        <p:par>
                          <p:cTn id="434" fill="hold">
                            <p:stCondLst>
                              <p:cond delay="0"/>
                            </p:stCondLst>
                            <p:childTnLst>
                              <p:par>
                                <p:cTn id="435" presetID="26" presetClass="entr" presetSubtype="0" fill="hold" grpId="0" nodeType="clickEffect">
                                  <p:stCondLst>
                                    <p:cond delay="0"/>
                                  </p:stCondLst>
                                  <p:childTnLst>
                                    <p:set>
                                      <p:cBhvr>
                                        <p:cTn id="436" dur="1" fill="hold">
                                          <p:stCondLst>
                                            <p:cond delay="0"/>
                                          </p:stCondLst>
                                        </p:cTn>
                                        <p:tgtEl>
                                          <p:spTgt spid="5">
                                            <p:txEl>
                                              <p:pRg st="14" end="14"/>
                                            </p:txEl>
                                          </p:spTgt>
                                        </p:tgtEl>
                                        <p:attrNameLst>
                                          <p:attrName>style.visibility</p:attrName>
                                        </p:attrNameLst>
                                      </p:cBhvr>
                                      <p:to>
                                        <p:strVal val="visible"/>
                                      </p:to>
                                    </p:set>
                                    <p:animEffect transition="in" filter="wipe(down)">
                                      <p:cBhvr>
                                        <p:cTn id="437" dur="290">
                                          <p:stCondLst>
                                            <p:cond delay="0"/>
                                          </p:stCondLst>
                                        </p:cTn>
                                        <p:tgtEl>
                                          <p:spTgt spid="5">
                                            <p:txEl>
                                              <p:pRg st="14" end="14"/>
                                            </p:txEl>
                                          </p:spTgt>
                                        </p:tgtEl>
                                      </p:cBhvr>
                                    </p:animEffect>
                                    <p:anim calcmode="lin" valueType="num">
                                      <p:cBhvr>
                                        <p:cTn id="438" dur="911" tmFilter="0,0; 0.14,0.36; 0.43,0.73; 0.71,0.91; 1.0,1.0">
                                          <p:stCondLst>
                                            <p:cond delay="0"/>
                                          </p:stCondLst>
                                        </p:cTn>
                                        <p:tgtEl>
                                          <p:spTgt spid="5">
                                            <p:txEl>
                                              <p:pRg st="14" end="14"/>
                                            </p:txEl>
                                          </p:spTgt>
                                        </p:tgtEl>
                                        <p:attrNameLst>
                                          <p:attrName>ppt_x</p:attrName>
                                        </p:attrNameLst>
                                      </p:cBhvr>
                                      <p:tavLst>
                                        <p:tav tm="0">
                                          <p:val>
                                            <p:strVal val="#ppt_x-0.25"/>
                                          </p:val>
                                        </p:tav>
                                        <p:tav tm="100000">
                                          <p:val>
                                            <p:strVal val="#ppt_x"/>
                                          </p:val>
                                        </p:tav>
                                      </p:tavLst>
                                    </p:anim>
                                    <p:anim calcmode="lin" valueType="num">
                                      <p:cBhvr>
                                        <p:cTn id="439" dur="332" tmFilter="0.0,0.0; 0.25,0.07; 0.50,0.2; 0.75,0.467; 1.0,1.0">
                                          <p:stCondLst>
                                            <p:cond delay="0"/>
                                          </p:stCondLst>
                                        </p:cTn>
                                        <p:tgtEl>
                                          <p:spTgt spid="5">
                                            <p:txEl>
                                              <p:pRg st="14" end="14"/>
                                            </p:txEl>
                                          </p:spTgt>
                                        </p:tgtEl>
                                        <p:attrNameLst>
                                          <p:attrName>ppt_y</p:attrName>
                                        </p:attrNameLst>
                                      </p:cBhvr>
                                      <p:tavLst>
                                        <p:tav tm="0" fmla="#ppt_y-sin(pi*$)/3">
                                          <p:val>
                                            <p:fltVal val="0.5"/>
                                          </p:val>
                                        </p:tav>
                                        <p:tav tm="100000">
                                          <p:val>
                                            <p:fltVal val="1"/>
                                          </p:val>
                                        </p:tav>
                                      </p:tavLst>
                                    </p:anim>
                                    <p:anim calcmode="lin" valueType="num">
                                      <p:cBhvr>
                                        <p:cTn id="440" dur="332" tmFilter="0, 0; 0.125,0.2665; 0.25,0.4; 0.375,0.465; 0.5,0.5;  0.625,0.535; 0.75,0.6; 0.875,0.7335; 1,1">
                                          <p:stCondLst>
                                            <p:cond delay="332"/>
                                          </p:stCondLst>
                                        </p:cTn>
                                        <p:tgtEl>
                                          <p:spTgt spid="5">
                                            <p:txEl>
                                              <p:pRg st="14" end="14"/>
                                            </p:txEl>
                                          </p:spTgt>
                                        </p:tgtEl>
                                        <p:attrNameLst>
                                          <p:attrName>ppt_y</p:attrName>
                                        </p:attrNameLst>
                                      </p:cBhvr>
                                      <p:tavLst>
                                        <p:tav tm="0" fmla="#ppt_y-sin(pi*$)/9">
                                          <p:val>
                                            <p:fltVal val="0"/>
                                          </p:val>
                                        </p:tav>
                                        <p:tav tm="100000">
                                          <p:val>
                                            <p:fltVal val="1"/>
                                          </p:val>
                                        </p:tav>
                                      </p:tavLst>
                                    </p:anim>
                                    <p:anim calcmode="lin" valueType="num">
                                      <p:cBhvr>
                                        <p:cTn id="441" dur="166" tmFilter="0, 0; 0.125,0.2665; 0.25,0.4; 0.375,0.465; 0.5,0.5;  0.625,0.535; 0.75,0.6; 0.875,0.7335; 1,1">
                                          <p:stCondLst>
                                            <p:cond delay="662"/>
                                          </p:stCondLst>
                                        </p:cTn>
                                        <p:tgtEl>
                                          <p:spTgt spid="5">
                                            <p:txEl>
                                              <p:pRg st="14" end="14"/>
                                            </p:txEl>
                                          </p:spTgt>
                                        </p:tgtEl>
                                        <p:attrNameLst>
                                          <p:attrName>ppt_y</p:attrName>
                                        </p:attrNameLst>
                                      </p:cBhvr>
                                      <p:tavLst>
                                        <p:tav tm="0" fmla="#ppt_y-sin(pi*$)/27">
                                          <p:val>
                                            <p:fltVal val="0"/>
                                          </p:val>
                                        </p:tav>
                                        <p:tav tm="100000">
                                          <p:val>
                                            <p:fltVal val="1"/>
                                          </p:val>
                                        </p:tav>
                                      </p:tavLst>
                                    </p:anim>
                                    <p:anim calcmode="lin" valueType="num">
                                      <p:cBhvr>
                                        <p:cTn id="442" dur="82" tmFilter="0, 0; 0.125,0.2665; 0.25,0.4; 0.375,0.465; 0.5,0.5;  0.625,0.535; 0.75,0.6; 0.875,0.7335; 1,1">
                                          <p:stCondLst>
                                            <p:cond delay="828"/>
                                          </p:stCondLst>
                                        </p:cTn>
                                        <p:tgtEl>
                                          <p:spTgt spid="5">
                                            <p:txEl>
                                              <p:pRg st="14" end="14"/>
                                            </p:txEl>
                                          </p:spTgt>
                                        </p:tgtEl>
                                        <p:attrNameLst>
                                          <p:attrName>ppt_y</p:attrName>
                                        </p:attrNameLst>
                                      </p:cBhvr>
                                      <p:tavLst>
                                        <p:tav tm="0" fmla="#ppt_y-sin(pi*$)/81">
                                          <p:val>
                                            <p:fltVal val="0"/>
                                          </p:val>
                                        </p:tav>
                                        <p:tav tm="100000">
                                          <p:val>
                                            <p:fltVal val="1"/>
                                          </p:val>
                                        </p:tav>
                                      </p:tavLst>
                                    </p:anim>
                                    <p:animScale>
                                      <p:cBhvr>
                                        <p:cTn id="443" dur="13">
                                          <p:stCondLst>
                                            <p:cond delay="325"/>
                                          </p:stCondLst>
                                        </p:cTn>
                                        <p:tgtEl>
                                          <p:spTgt spid="5">
                                            <p:txEl>
                                              <p:pRg st="14" end="14"/>
                                            </p:txEl>
                                          </p:spTgt>
                                        </p:tgtEl>
                                      </p:cBhvr>
                                      <p:to x="100000" y="60000"/>
                                    </p:animScale>
                                    <p:animScale>
                                      <p:cBhvr>
                                        <p:cTn id="444" dur="83" decel="50000">
                                          <p:stCondLst>
                                            <p:cond delay="338"/>
                                          </p:stCondLst>
                                        </p:cTn>
                                        <p:tgtEl>
                                          <p:spTgt spid="5">
                                            <p:txEl>
                                              <p:pRg st="14" end="14"/>
                                            </p:txEl>
                                          </p:spTgt>
                                        </p:tgtEl>
                                      </p:cBhvr>
                                      <p:to x="100000" y="100000"/>
                                    </p:animScale>
                                    <p:animScale>
                                      <p:cBhvr>
                                        <p:cTn id="445" dur="13">
                                          <p:stCondLst>
                                            <p:cond delay="656"/>
                                          </p:stCondLst>
                                        </p:cTn>
                                        <p:tgtEl>
                                          <p:spTgt spid="5">
                                            <p:txEl>
                                              <p:pRg st="14" end="14"/>
                                            </p:txEl>
                                          </p:spTgt>
                                        </p:tgtEl>
                                      </p:cBhvr>
                                      <p:to x="100000" y="80000"/>
                                    </p:animScale>
                                    <p:animScale>
                                      <p:cBhvr>
                                        <p:cTn id="446" dur="83" decel="50000">
                                          <p:stCondLst>
                                            <p:cond delay="669"/>
                                          </p:stCondLst>
                                        </p:cTn>
                                        <p:tgtEl>
                                          <p:spTgt spid="5">
                                            <p:txEl>
                                              <p:pRg st="14" end="14"/>
                                            </p:txEl>
                                          </p:spTgt>
                                        </p:tgtEl>
                                      </p:cBhvr>
                                      <p:to x="100000" y="100000"/>
                                    </p:animScale>
                                    <p:animScale>
                                      <p:cBhvr>
                                        <p:cTn id="447" dur="13">
                                          <p:stCondLst>
                                            <p:cond delay="821"/>
                                          </p:stCondLst>
                                        </p:cTn>
                                        <p:tgtEl>
                                          <p:spTgt spid="5">
                                            <p:txEl>
                                              <p:pRg st="14" end="14"/>
                                            </p:txEl>
                                          </p:spTgt>
                                        </p:tgtEl>
                                      </p:cBhvr>
                                      <p:to x="100000" y="90000"/>
                                    </p:animScale>
                                    <p:animScale>
                                      <p:cBhvr>
                                        <p:cTn id="448" dur="83" decel="50000">
                                          <p:stCondLst>
                                            <p:cond delay="834"/>
                                          </p:stCondLst>
                                        </p:cTn>
                                        <p:tgtEl>
                                          <p:spTgt spid="5">
                                            <p:txEl>
                                              <p:pRg st="14" end="14"/>
                                            </p:txEl>
                                          </p:spTgt>
                                        </p:tgtEl>
                                      </p:cBhvr>
                                      <p:to x="100000" y="100000"/>
                                    </p:animScale>
                                    <p:animScale>
                                      <p:cBhvr>
                                        <p:cTn id="449" dur="13">
                                          <p:stCondLst>
                                            <p:cond delay="904"/>
                                          </p:stCondLst>
                                        </p:cTn>
                                        <p:tgtEl>
                                          <p:spTgt spid="5">
                                            <p:txEl>
                                              <p:pRg st="14" end="14"/>
                                            </p:txEl>
                                          </p:spTgt>
                                        </p:tgtEl>
                                      </p:cBhvr>
                                      <p:to x="100000" y="95000"/>
                                    </p:animScale>
                                    <p:animScale>
                                      <p:cBhvr>
                                        <p:cTn id="450" dur="83" decel="50000">
                                          <p:stCondLst>
                                            <p:cond delay="917"/>
                                          </p:stCondLst>
                                        </p:cTn>
                                        <p:tgtEl>
                                          <p:spTgt spid="5">
                                            <p:txEl>
                                              <p:pRg st="14" end="14"/>
                                            </p:txEl>
                                          </p:spTgt>
                                        </p:tgtEl>
                                      </p:cBhvr>
                                      <p:to x="100000" y="100000"/>
                                    </p:animScale>
                                  </p:childTnLst>
                                </p:cTn>
                              </p:par>
                            </p:childTnLst>
                          </p:cTn>
                        </p:par>
                      </p:childTnLst>
                    </p:cTn>
                  </p:par>
                  <p:par>
                    <p:cTn id="451" fill="hold">
                      <p:stCondLst>
                        <p:cond delay="indefinite"/>
                      </p:stCondLst>
                      <p:childTnLst>
                        <p:par>
                          <p:cTn id="452" fill="hold">
                            <p:stCondLst>
                              <p:cond delay="0"/>
                            </p:stCondLst>
                            <p:childTnLst>
                              <p:par>
                                <p:cTn id="453" presetID="26" presetClass="entr" presetSubtype="0" fill="hold" grpId="0" nodeType="clickEffect">
                                  <p:stCondLst>
                                    <p:cond delay="0"/>
                                  </p:stCondLst>
                                  <p:childTnLst>
                                    <p:set>
                                      <p:cBhvr>
                                        <p:cTn id="454" dur="1" fill="hold">
                                          <p:stCondLst>
                                            <p:cond delay="0"/>
                                          </p:stCondLst>
                                        </p:cTn>
                                        <p:tgtEl>
                                          <p:spTgt spid="5">
                                            <p:txEl>
                                              <p:pRg st="15" end="15"/>
                                            </p:txEl>
                                          </p:spTgt>
                                        </p:tgtEl>
                                        <p:attrNameLst>
                                          <p:attrName>style.visibility</p:attrName>
                                        </p:attrNameLst>
                                      </p:cBhvr>
                                      <p:to>
                                        <p:strVal val="visible"/>
                                      </p:to>
                                    </p:set>
                                    <p:animEffect transition="in" filter="wipe(down)">
                                      <p:cBhvr>
                                        <p:cTn id="455" dur="290">
                                          <p:stCondLst>
                                            <p:cond delay="0"/>
                                          </p:stCondLst>
                                        </p:cTn>
                                        <p:tgtEl>
                                          <p:spTgt spid="5">
                                            <p:txEl>
                                              <p:pRg st="15" end="15"/>
                                            </p:txEl>
                                          </p:spTgt>
                                        </p:tgtEl>
                                      </p:cBhvr>
                                    </p:animEffect>
                                    <p:anim calcmode="lin" valueType="num">
                                      <p:cBhvr>
                                        <p:cTn id="456" dur="911" tmFilter="0,0; 0.14,0.36; 0.43,0.73; 0.71,0.91; 1.0,1.0">
                                          <p:stCondLst>
                                            <p:cond delay="0"/>
                                          </p:stCondLst>
                                        </p:cTn>
                                        <p:tgtEl>
                                          <p:spTgt spid="5">
                                            <p:txEl>
                                              <p:pRg st="15" end="15"/>
                                            </p:txEl>
                                          </p:spTgt>
                                        </p:tgtEl>
                                        <p:attrNameLst>
                                          <p:attrName>ppt_x</p:attrName>
                                        </p:attrNameLst>
                                      </p:cBhvr>
                                      <p:tavLst>
                                        <p:tav tm="0">
                                          <p:val>
                                            <p:strVal val="#ppt_x-0.25"/>
                                          </p:val>
                                        </p:tav>
                                        <p:tav tm="100000">
                                          <p:val>
                                            <p:strVal val="#ppt_x"/>
                                          </p:val>
                                        </p:tav>
                                      </p:tavLst>
                                    </p:anim>
                                    <p:anim calcmode="lin" valueType="num">
                                      <p:cBhvr>
                                        <p:cTn id="457" dur="332" tmFilter="0.0,0.0; 0.25,0.07; 0.50,0.2; 0.75,0.467; 1.0,1.0">
                                          <p:stCondLst>
                                            <p:cond delay="0"/>
                                          </p:stCondLst>
                                        </p:cTn>
                                        <p:tgtEl>
                                          <p:spTgt spid="5">
                                            <p:txEl>
                                              <p:pRg st="15" end="15"/>
                                            </p:txEl>
                                          </p:spTgt>
                                        </p:tgtEl>
                                        <p:attrNameLst>
                                          <p:attrName>ppt_y</p:attrName>
                                        </p:attrNameLst>
                                      </p:cBhvr>
                                      <p:tavLst>
                                        <p:tav tm="0" fmla="#ppt_y-sin(pi*$)/3">
                                          <p:val>
                                            <p:fltVal val="0.5"/>
                                          </p:val>
                                        </p:tav>
                                        <p:tav tm="100000">
                                          <p:val>
                                            <p:fltVal val="1"/>
                                          </p:val>
                                        </p:tav>
                                      </p:tavLst>
                                    </p:anim>
                                    <p:anim calcmode="lin" valueType="num">
                                      <p:cBhvr>
                                        <p:cTn id="458" dur="332" tmFilter="0, 0; 0.125,0.2665; 0.25,0.4; 0.375,0.465; 0.5,0.5;  0.625,0.535; 0.75,0.6; 0.875,0.7335; 1,1">
                                          <p:stCondLst>
                                            <p:cond delay="332"/>
                                          </p:stCondLst>
                                        </p:cTn>
                                        <p:tgtEl>
                                          <p:spTgt spid="5">
                                            <p:txEl>
                                              <p:pRg st="15" end="15"/>
                                            </p:txEl>
                                          </p:spTgt>
                                        </p:tgtEl>
                                        <p:attrNameLst>
                                          <p:attrName>ppt_y</p:attrName>
                                        </p:attrNameLst>
                                      </p:cBhvr>
                                      <p:tavLst>
                                        <p:tav tm="0" fmla="#ppt_y-sin(pi*$)/9">
                                          <p:val>
                                            <p:fltVal val="0"/>
                                          </p:val>
                                        </p:tav>
                                        <p:tav tm="100000">
                                          <p:val>
                                            <p:fltVal val="1"/>
                                          </p:val>
                                        </p:tav>
                                      </p:tavLst>
                                    </p:anim>
                                    <p:anim calcmode="lin" valueType="num">
                                      <p:cBhvr>
                                        <p:cTn id="459" dur="166" tmFilter="0, 0; 0.125,0.2665; 0.25,0.4; 0.375,0.465; 0.5,0.5;  0.625,0.535; 0.75,0.6; 0.875,0.7335; 1,1">
                                          <p:stCondLst>
                                            <p:cond delay="662"/>
                                          </p:stCondLst>
                                        </p:cTn>
                                        <p:tgtEl>
                                          <p:spTgt spid="5">
                                            <p:txEl>
                                              <p:pRg st="15" end="15"/>
                                            </p:txEl>
                                          </p:spTgt>
                                        </p:tgtEl>
                                        <p:attrNameLst>
                                          <p:attrName>ppt_y</p:attrName>
                                        </p:attrNameLst>
                                      </p:cBhvr>
                                      <p:tavLst>
                                        <p:tav tm="0" fmla="#ppt_y-sin(pi*$)/27">
                                          <p:val>
                                            <p:fltVal val="0"/>
                                          </p:val>
                                        </p:tav>
                                        <p:tav tm="100000">
                                          <p:val>
                                            <p:fltVal val="1"/>
                                          </p:val>
                                        </p:tav>
                                      </p:tavLst>
                                    </p:anim>
                                    <p:anim calcmode="lin" valueType="num">
                                      <p:cBhvr>
                                        <p:cTn id="460" dur="82" tmFilter="0, 0; 0.125,0.2665; 0.25,0.4; 0.375,0.465; 0.5,0.5;  0.625,0.535; 0.75,0.6; 0.875,0.7335; 1,1">
                                          <p:stCondLst>
                                            <p:cond delay="828"/>
                                          </p:stCondLst>
                                        </p:cTn>
                                        <p:tgtEl>
                                          <p:spTgt spid="5">
                                            <p:txEl>
                                              <p:pRg st="15" end="15"/>
                                            </p:txEl>
                                          </p:spTgt>
                                        </p:tgtEl>
                                        <p:attrNameLst>
                                          <p:attrName>ppt_y</p:attrName>
                                        </p:attrNameLst>
                                      </p:cBhvr>
                                      <p:tavLst>
                                        <p:tav tm="0" fmla="#ppt_y-sin(pi*$)/81">
                                          <p:val>
                                            <p:fltVal val="0"/>
                                          </p:val>
                                        </p:tav>
                                        <p:tav tm="100000">
                                          <p:val>
                                            <p:fltVal val="1"/>
                                          </p:val>
                                        </p:tav>
                                      </p:tavLst>
                                    </p:anim>
                                    <p:animScale>
                                      <p:cBhvr>
                                        <p:cTn id="461" dur="13">
                                          <p:stCondLst>
                                            <p:cond delay="325"/>
                                          </p:stCondLst>
                                        </p:cTn>
                                        <p:tgtEl>
                                          <p:spTgt spid="5">
                                            <p:txEl>
                                              <p:pRg st="15" end="15"/>
                                            </p:txEl>
                                          </p:spTgt>
                                        </p:tgtEl>
                                      </p:cBhvr>
                                      <p:to x="100000" y="60000"/>
                                    </p:animScale>
                                    <p:animScale>
                                      <p:cBhvr>
                                        <p:cTn id="462" dur="83" decel="50000">
                                          <p:stCondLst>
                                            <p:cond delay="338"/>
                                          </p:stCondLst>
                                        </p:cTn>
                                        <p:tgtEl>
                                          <p:spTgt spid="5">
                                            <p:txEl>
                                              <p:pRg st="15" end="15"/>
                                            </p:txEl>
                                          </p:spTgt>
                                        </p:tgtEl>
                                      </p:cBhvr>
                                      <p:to x="100000" y="100000"/>
                                    </p:animScale>
                                    <p:animScale>
                                      <p:cBhvr>
                                        <p:cTn id="463" dur="13">
                                          <p:stCondLst>
                                            <p:cond delay="656"/>
                                          </p:stCondLst>
                                        </p:cTn>
                                        <p:tgtEl>
                                          <p:spTgt spid="5">
                                            <p:txEl>
                                              <p:pRg st="15" end="15"/>
                                            </p:txEl>
                                          </p:spTgt>
                                        </p:tgtEl>
                                      </p:cBhvr>
                                      <p:to x="100000" y="80000"/>
                                    </p:animScale>
                                    <p:animScale>
                                      <p:cBhvr>
                                        <p:cTn id="464" dur="83" decel="50000">
                                          <p:stCondLst>
                                            <p:cond delay="669"/>
                                          </p:stCondLst>
                                        </p:cTn>
                                        <p:tgtEl>
                                          <p:spTgt spid="5">
                                            <p:txEl>
                                              <p:pRg st="15" end="15"/>
                                            </p:txEl>
                                          </p:spTgt>
                                        </p:tgtEl>
                                      </p:cBhvr>
                                      <p:to x="100000" y="100000"/>
                                    </p:animScale>
                                    <p:animScale>
                                      <p:cBhvr>
                                        <p:cTn id="465" dur="13">
                                          <p:stCondLst>
                                            <p:cond delay="821"/>
                                          </p:stCondLst>
                                        </p:cTn>
                                        <p:tgtEl>
                                          <p:spTgt spid="5">
                                            <p:txEl>
                                              <p:pRg st="15" end="15"/>
                                            </p:txEl>
                                          </p:spTgt>
                                        </p:tgtEl>
                                      </p:cBhvr>
                                      <p:to x="100000" y="90000"/>
                                    </p:animScale>
                                    <p:animScale>
                                      <p:cBhvr>
                                        <p:cTn id="466" dur="83" decel="50000">
                                          <p:stCondLst>
                                            <p:cond delay="834"/>
                                          </p:stCondLst>
                                        </p:cTn>
                                        <p:tgtEl>
                                          <p:spTgt spid="5">
                                            <p:txEl>
                                              <p:pRg st="15" end="15"/>
                                            </p:txEl>
                                          </p:spTgt>
                                        </p:tgtEl>
                                      </p:cBhvr>
                                      <p:to x="100000" y="100000"/>
                                    </p:animScale>
                                    <p:animScale>
                                      <p:cBhvr>
                                        <p:cTn id="467" dur="13">
                                          <p:stCondLst>
                                            <p:cond delay="904"/>
                                          </p:stCondLst>
                                        </p:cTn>
                                        <p:tgtEl>
                                          <p:spTgt spid="5">
                                            <p:txEl>
                                              <p:pRg st="15" end="15"/>
                                            </p:txEl>
                                          </p:spTgt>
                                        </p:tgtEl>
                                      </p:cBhvr>
                                      <p:to x="100000" y="95000"/>
                                    </p:animScale>
                                    <p:animScale>
                                      <p:cBhvr>
                                        <p:cTn id="468" dur="83" decel="50000">
                                          <p:stCondLst>
                                            <p:cond delay="917"/>
                                          </p:stCondLst>
                                        </p:cTn>
                                        <p:tgtEl>
                                          <p:spTgt spid="5">
                                            <p:txEl>
                                              <p:pRg st="15" end="15"/>
                                            </p:txEl>
                                          </p:spTgt>
                                        </p:tgtEl>
                                      </p:cBhvr>
                                      <p:to x="100000" y="100000"/>
                                    </p:animScale>
                                  </p:childTnLst>
                                </p:cTn>
                              </p:par>
                            </p:childTnLst>
                          </p:cTn>
                        </p:par>
                      </p:childTnLst>
                    </p:cTn>
                  </p:par>
                  <p:par>
                    <p:cTn id="469" fill="hold">
                      <p:stCondLst>
                        <p:cond delay="indefinite"/>
                      </p:stCondLst>
                      <p:childTnLst>
                        <p:par>
                          <p:cTn id="470" fill="hold">
                            <p:stCondLst>
                              <p:cond delay="0"/>
                            </p:stCondLst>
                            <p:childTnLst>
                              <p:par>
                                <p:cTn id="471" presetID="26" presetClass="entr" presetSubtype="0" fill="hold" grpId="0" nodeType="clickEffect">
                                  <p:stCondLst>
                                    <p:cond delay="0"/>
                                  </p:stCondLst>
                                  <p:childTnLst>
                                    <p:set>
                                      <p:cBhvr>
                                        <p:cTn id="472" dur="1" fill="hold">
                                          <p:stCondLst>
                                            <p:cond delay="0"/>
                                          </p:stCondLst>
                                        </p:cTn>
                                        <p:tgtEl>
                                          <p:spTgt spid="5">
                                            <p:txEl>
                                              <p:pRg st="16" end="16"/>
                                            </p:txEl>
                                          </p:spTgt>
                                        </p:tgtEl>
                                        <p:attrNameLst>
                                          <p:attrName>style.visibility</p:attrName>
                                        </p:attrNameLst>
                                      </p:cBhvr>
                                      <p:to>
                                        <p:strVal val="visible"/>
                                      </p:to>
                                    </p:set>
                                    <p:animEffect transition="in" filter="wipe(down)">
                                      <p:cBhvr>
                                        <p:cTn id="473" dur="290">
                                          <p:stCondLst>
                                            <p:cond delay="0"/>
                                          </p:stCondLst>
                                        </p:cTn>
                                        <p:tgtEl>
                                          <p:spTgt spid="5">
                                            <p:txEl>
                                              <p:pRg st="16" end="16"/>
                                            </p:txEl>
                                          </p:spTgt>
                                        </p:tgtEl>
                                      </p:cBhvr>
                                    </p:animEffect>
                                    <p:anim calcmode="lin" valueType="num">
                                      <p:cBhvr>
                                        <p:cTn id="474" dur="911" tmFilter="0,0; 0.14,0.36; 0.43,0.73; 0.71,0.91; 1.0,1.0">
                                          <p:stCondLst>
                                            <p:cond delay="0"/>
                                          </p:stCondLst>
                                        </p:cTn>
                                        <p:tgtEl>
                                          <p:spTgt spid="5">
                                            <p:txEl>
                                              <p:pRg st="16" end="16"/>
                                            </p:txEl>
                                          </p:spTgt>
                                        </p:tgtEl>
                                        <p:attrNameLst>
                                          <p:attrName>ppt_x</p:attrName>
                                        </p:attrNameLst>
                                      </p:cBhvr>
                                      <p:tavLst>
                                        <p:tav tm="0">
                                          <p:val>
                                            <p:strVal val="#ppt_x-0.25"/>
                                          </p:val>
                                        </p:tav>
                                        <p:tav tm="100000">
                                          <p:val>
                                            <p:strVal val="#ppt_x"/>
                                          </p:val>
                                        </p:tav>
                                      </p:tavLst>
                                    </p:anim>
                                    <p:anim calcmode="lin" valueType="num">
                                      <p:cBhvr>
                                        <p:cTn id="475" dur="332" tmFilter="0.0,0.0; 0.25,0.07; 0.50,0.2; 0.75,0.467; 1.0,1.0">
                                          <p:stCondLst>
                                            <p:cond delay="0"/>
                                          </p:stCondLst>
                                        </p:cTn>
                                        <p:tgtEl>
                                          <p:spTgt spid="5">
                                            <p:txEl>
                                              <p:pRg st="16" end="16"/>
                                            </p:txEl>
                                          </p:spTgt>
                                        </p:tgtEl>
                                        <p:attrNameLst>
                                          <p:attrName>ppt_y</p:attrName>
                                        </p:attrNameLst>
                                      </p:cBhvr>
                                      <p:tavLst>
                                        <p:tav tm="0" fmla="#ppt_y-sin(pi*$)/3">
                                          <p:val>
                                            <p:fltVal val="0.5"/>
                                          </p:val>
                                        </p:tav>
                                        <p:tav tm="100000">
                                          <p:val>
                                            <p:fltVal val="1"/>
                                          </p:val>
                                        </p:tav>
                                      </p:tavLst>
                                    </p:anim>
                                    <p:anim calcmode="lin" valueType="num">
                                      <p:cBhvr>
                                        <p:cTn id="476" dur="332" tmFilter="0, 0; 0.125,0.2665; 0.25,0.4; 0.375,0.465; 0.5,0.5;  0.625,0.535; 0.75,0.6; 0.875,0.7335; 1,1">
                                          <p:stCondLst>
                                            <p:cond delay="332"/>
                                          </p:stCondLst>
                                        </p:cTn>
                                        <p:tgtEl>
                                          <p:spTgt spid="5">
                                            <p:txEl>
                                              <p:pRg st="16" end="16"/>
                                            </p:txEl>
                                          </p:spTgt>
                                        </p:tgtEl>
                                        <p:attrNameLst>
                                          <p:attrName>ppt_y</p:attrName>
                                        </p:attrNameLst>
                                      </p:cBhvr>
                                      <p:tavLst>
                                        <p:tav tm="0" fmla="#ppt_y-sin(pi*$)/9">
                                          <p:val>
                                            <p:fltVal val="0"/>
                                          </p:val>
                                        </p:tav>
                                        <p:tav tm="100000">
                                          <p:val>
                                            <p:fltVal val="1"/>
                                          </p:val>
                                        </p:tav>
                                      </p:tavLst>
                                    </p:anim>
                                    <p:anim calcmode="lin" valueType="num">
                                      <p:cBhvr>
                                        <p:cTn id="477" dur="166" tmFilter="0, 0; 0.125,0.2665; 0.25,0.4; 0.375,0.465; 0.5,0.5;  0.625,0.535; 0.75,0.6; 0.875,0.7335; 1,1">
                                          <p:stCondLst>
                                            <p:cond delay="662"/>
                                          </p:stCondLst>
                                        </p:cTn>
                                        <p:tgtEl>
                                          <p:spTgt spid="5">
                                            <p:txEl>
                                              <p:pRg st="16" end="16"/>
                                            </p:txEl>
                                          </p:spTgt>
                                        </p:tgtEl>
                                        <p:attrNameLst>
                                          <p:attrName>ppt_y</p:attrName>
                                        </p:attrNameLst>
                                      </p:cBhvr>
                                      <p:tavLst>
                                        <p:tav tm="0" fmla="#ppt_y-sin(pi*$)/27">
                                          <p:val>
                                            <p:fltVal val="0"/>
                                          </p:val>
                                        </p:tav>
                                        <p:tav tm="100000">
                                          <p:val>
                                            <p:fltVal val="1"/>
                                          </p:val>
                                        </p:tav>
                                      </p:tavLst>
                                    </p:anim>
                                    <p:anim calcmode="lin" valueType="num">
                                      <p:cBhvr>
                                        <p:cTn id="478" dur="82" tmFilter="0, 0; 0.125,0.2665; 0.25,0.4; 0.375,0.465; 0.5,0.5;  0.625,0.535; 0.75,0.6; 0.875,0.7335; 1,1">
                                          <p:stCondLst>
                                            <p:cond delay="828"/>
                                          </p:stCondLst>
                                        </p:cTn>
                                        <p:tgtEl>
                                          <p:spTgt spid="5">
                                            <p:txEl>
                                              <p:pRg st="16" end="16"/>
                                            </p:txEl>
                                          </p:spTgt>
                                        </p:tgtEl>
                                        <p:attrNameLst>
                                          <p:attrName>ppt_y</p:attrName>
                                        </p:attrNameLst>
                                      </p:cBhvr>
                                      <p:tavLst>
                                        <p:tav tm="0" fmla="#ppt_y-sin(pi*$)/81">
                                          <p:val>
                                            <p:fltVal val="0"/>
                                          </p:val>
                                        </p:tav>
                                        <p:tav tm="100000">
                                          <p:val>
                                            <p:fltVal val="1"/>
                                          </p:val>
                                        </p:tav>
                                      </p:tavLst>
                                    </p:anim>
                                    <p:animScale>
                                      <p:cBhvr>
                                        <p:cTn id="479" dur="13">
                                          <p:stCondLst>
                                            <p:cond delay="325"/>
                                          </p:stCondLst>
                                        </p:cTn>
                                        <p:tgtEl>
                                          <p:spTgt spid="5">
                                            <p:txEl>
                                              <p:pRg st="16" end="16"/>
                                            </p:txEl>
                                          </p:spTgt>
                                        </p:tgtEl>
                                      </p:cBhvr>
                                      <p:to x="100000" y="60000"/>
                                    </p:animScale>
                                    <p:animScale>
                                      <p:cBhvr>
                                        <p:cTn id="480" dur="83" decel="50000">
                                          <p:stCondLst>
                                            <p:cond delay="338"/>
                                          </p:stCondLst>
                                        </p:cTn>
                                        <p:tgtEl>
                                          <p:spTgt spid="5">
                                            <p:txEl>
                                              <p:pRg st="16" end="16"/>
                                            </p:txEl>
                                          </p:spTgt>
                                        </p:tgtEl>
                                      </p:cBhvr>
                                      <p:to x="100000" y="100000"/>
                                    </p:animScale>
                                    <p:animScale>
                                      <p:cBhvr>
                                        <p:cTn id="481" dur="13">
                                          <p:stCondLst>
                                            <p:cond delay="656"/>
                                          </p:stCondLst>
                                        </p:cTn>
                                        <p:tgtEl>
                                          <p:spTgt spid="5">
                                            <p:txEl>
                                              <p:pRg st="16" end="16"/>
                                            </p:txEl>
                                          </p:spTgt>
                                        </p:tgtEl>
                                      </p:cBhvr>
                                      <p:to x="100000" y="80000"/>
                                    </p:animScale>
                                    <p:animScale>
                                      <p:cBhvr>
                                        <p:cTn id="482" dur="83" decel="50000">
                                          <p:stCondLst>
                                            <p:cond delay="669"/>
                                          </p:stCondLst>
                                        </p:cTn>
                                        <p:tgtEl>
                                          <p:spTgt spid="5">
                                            <p:txEl>
                                              <p:pRg st="16" end="16"/>
                                            </p:txEl>
                                          </p:spTgt>
                                        </p:tgtEl>
                                      </p:cBhvr>
                                      <p:to x="100000" y="100000"/>
                                    </p:animScale>
                                    <p:animScale>
                                      <p:cBhvr>
                                        <p:cTn id="483" dur="13">
                                          <p:stCondLst>
                                            <p:cond delay="821"/>
                                          </p:stCondLst>
                                        </p:cTn>
                                        <p:tgtEl>
                                          <p:spTgt spid="5">
                                            <p:txEl>
                                              <p:pRg st="16" end="16"/>
                                            </p:txEl>
                                          </p:spTgt>
                                        </p:tgtEl>
                                      </p:cBhvr>
                                      <p:to x="100000" y="90000"/>
                                    </p:animScale>
                                    <p:animScale>
                                      <p:cBhvr>
                                        <p:cTn id="484" dur="83" decel="50000">
                                          <p:stCondLst>
                                            <p:cond delay="834"/>
                                          </p:stCondLst>
                                        </p:cTn>
                                        <p:tgtEl>
                                          <p:spTgt spid="5">
                                            <p:txEl>
                                              <p:pRg st="16" end="16"/>
                                            </p:txEl>
                                          </p:spTgt>
                                        </p:tgtEl>
                                      </p:cBhvr>
                                      <p:to x="100000" y="100000"/>
                                    </p:animScale>
                                    <p:animScale>
                                      <p:cBhvr>
                                        <p:cTn id="485" dur="13">
                                          <p:stCondLst>
                                            <p:cond delay="904"/>
                                          </p:stCondLst>
                                        </p:cTn>
                                        <p:tgtEl>
                                          <p:spTgt spid="5">
                                            <p:txEl>
                                              <p:pRg st="16" end="16"/>
                                            </p:txEl>
                                          </p:spTgt>
                                        </p:tgtEl>
                                      </p:cBhvr>
                                      <p:to x="100000" y="95000"/>
                                    </p:animScale>
                                    <p:animScale>
                                      <p:cBhvr>
                                        <p:cTn id="486" dur="83" decel="50000">
                                          <p:stCondLst>
                                            <p:cond delay="917"/>
                                          </p:stCondLst>
                                        </p:cTn>
                                        <p:tgtEl>
                                          <p:spTgt spid="5">
                                            <p:txEl>
                                              <p:pRg st="16" end="16"/>
                                            </p:txEl>
                                          </p:spTgt>
                                        </p:tgtEl>
                                      </p:cBhvr>
                                      <p:to x="100000" y="100000"/>
                                    </p:animScale>
                                  </p:childTnLst>
                                </p:cTn>
                              </p:par>
                            </p:childTnLst>
                          </p:cTn>
                        </p:par>
                      </p:childTnLst>
                    </p:cTn>
                  </p:par>
                  <p:par>
                    <p:cTn id="487" fill="hold">
                      <p:stCondLst>
                        <p:cond delay="indefinite"/>
                      </p:stCondLst>
                      <p:childTnLst>
                        <p:par>
                          <p:cTn id="488" fill="hold">
                            <p:stCondLst>
                              <p:cond delay="0"/>
                            </p:stCondLst>
                            <p:childTnLst>
                              <p:par>
                                <p:cTn id="489" presetID="26" presetClass="entr" presetSubtype="0" fill="hold" grpId="0" nodeType="clickEffect">
                                  <p:stCondLst>
                                    <p:cond delay="0"/>
                                  </p:stCondLst>
                                  <p:childTnLst>
                                    <p:set>
                                      <p:cBhvr>
                                        <p:cTn id="490" dur="1" fill="hold">
                                          <p:stCondLst>
                                            <p:cond delay="0"/>
                                          </p:stCondLst>
                                        </p:cTn>
                                        <p:tgtEl>
                                          <p:spTgt spid="5">
                                            <p:txEl>
                                              <p:pRg st="17" end="17"/>
                                            </p:txEl>
                                          </p:spTgt>
                                        </p:tgtEl>
                                        <p:attrNameLst>
                                          <p:attrName>style.visibility</p:attrName>
                                        </p:attrNameLst>
                                      </p:cBhvr>
                                      <p:to>
                                        <p:strVal val="visible"/>
                                      </p:to>
                                    </p:set>
                                    <p:animEffect transition="in" filter="wipe(down)">
                                      <p:cBhvr>
                                        <p:cTn id="491" dur="290">
                                          <p:stCondLst>
                                            <p:cond delay="0"/>
                                          </p:stCondLst>
                                        </p:cTn>
                                        <p:tgtEl>
                                          <p:spTgt spid="5">
                                            <p:txEl>
                                              <p:pRg st="17" end="17"/>
                                            </p:txEl>
                                          </p:spTgt>
                                        </p:tgtEl>
                                      </p:cBhvr>
                                    </p:animEffect>
                                    <p:anim calcmode="lin" valueType="num">
                                      <p:cBhvr>
                                        <p:cTn id="492" dur="911" tmFilter="0,0; 0.14,0.36; 0.43,0.73; 0.71,0.91; 1.0,1.0">
                                          <p:stCondLst>
                                            <p:cond delay="0"/>
                                          </p:stCondLst>
                                        </p:cTn>
                                        <p:tgtEl>
                                          <p:spTgt spid="5">
                                            <p:txEl>
                                              <p:pRg st="17" end="17"/>
                                            </p:txEl>
                                          </p:spTgt>
                                        </p:tgtEl>
                                        <p:attrNameLst>
                                          <p:attrName>ppt_x</p:attrName>
                                        </p:attrNameLst>
                                      </p:cBhvr>
                                      <p:tavLst>
                                        <p:tav tm="0">
                                          <p:val>
                                            <p:strVal val="#ppt_x-0.25"/>
                                          </p:val>
                                        </p:tav>
                                        <p:tav tm="100000">
                                          <p:val>
                                            <p:strVal val="#ppt_x"/>
                                          </p:val>
                                        </p:tav>
                                      </p:tavLst>
                                    </p:anim>
                                    <p:anim calcmode="lin" valueType="num">
                                      <p:cBhvr>
                                        <p:cTn id="493" dur="332" tmFilter="0.0,0.0; 0.25,0.07; 0.50,0.2; 0.75,0.467; 1.0,1.0">
                                          <p:stCondLst>
                                            <p:cond delay="0"/>
                                          </p:stCondLst>
                                        </p:cTn>
                                        <p:tgtEl>
                                          <p:spTgt spid="5">
                                            <p:txEl>
                                              <p:pRg st="17" end="17"/>
                                            </p:txEl>
                                          </p:spTgt>
                                        </p:tgtEl>
                                        <p:attrNameLst>
                                          <p:attrName>ppt_y</p:attrName>
                                        </p:attrNameLst>
                                      </p:cBhvr>
                                      <p:tavLst>
                                        <p:tav tm="0" fmla="#ppt_y-sin(pi*$)/3">
                                          <p:val>
                                            <p:fltVal val="0.5"/>
                                          </p:val>
                                        </p:tav>
                                        <p:tav tm="100000">
                                          <p:val>
                                            <p:fltVal val="1"/>
                                          </p:val>
                                        </p:tav>
                                      </p:tavLst>
                                    </p:anim>
                                    <p:anim calcmode="lin" valueType="num">
                                      <p:cBhvr>
                                        <p:cTn id="494" dur="332" tmFilter="0, 0; 0.125,0.2665; 0.25,0.4; 0.375,0.465; 0.5,0.5;  0.625,0.535; 0.75,0.6; 0.875,0.7335; 1,1">
                                          <p:stCondLst>
                                            <p:cond delay="332"/>
                                          </p:stCondLst>
                                        </p:cTn>
                                        <p:tgtEl>
                                          <p:spTgt spid="5">
                                            <p:txEl>
                                              <p:pRg st="17" end="17"/>
                                            </p:txEl>
                                          </p:spTgt>
                                        </p:tgtEl>
                                        <p:attrNameLst>
                                          <p:attrName>ppt_y</p:attrName>
                                        </p:attrNameLst>
                                      </p:cBhvr>
                                      <p:tavLst>
                                        <p:tav tm="0" fmla="#ppt_y-sin(pi*$)/9">
                                          <p:val>
                                            <p:fltVal val="0"/>
                                          </p:val>
                                        </p:tav>
                                        <p:tav tm="100000">
                                          <p:val>
                                            <p:fltVal val="1"/>
                                          </p:val>
                                        </p:tav>
                                      </p:tavLst>
                                    </p:anim>
                                    <p:anim calcmode="lin" valueType="num">
                                      <p:cBhvr>
                                        <p:cTn id="495" dur="166" tmFilter="0, 0; 0.125,0.2665; 0.25,0.4; 0.375,0.465; 0.5,0.5;  0.625,0.535; 0.75,0.6; 0.875,0.7335; 1,1">
                                          <p:stCondLst>
                                            <p:cond delay="662"/>
                                          </p:stCondLst>
                                        </p:cTn>
                                        <p:tgtEl>
                                          <p:spTgt spid="5">
                                            <p:txEl>
                                              <p:pRg st="17" end="17"/>
                                            </p:txEl>
                                          </p:spTgt>
                                        </p:tgtEl>
                                        <p:attrNameLst>
                                          <p:attrName>ppt_y</p:attrName>
                                        </p:attrNameLst>
                                      </p:cBhvr>
                                      <p:tavLst>
                                        <p:tav tm="0" fmla="#ppt_y-sin(pi*$)/27">
                                          <p:val>
                                            <p:fltVal val="0"/>
                                          </p:val>
                                        </p:tav>
                                        <p:tav tm="100000">
                                          <p:val>
                                            <p:fltVal val="1"/>
                                          </p:val>
                                        </p:tav>
                                      </p:tavLst>
                                    </p:anim>
                                    <p:anim calcmode="lin" valueType="num">
                                      <p:cBhvr>
                                        <p:cTn id="496" dur="82" tmFilter="0, 0; 0.125,0.2665; 0.25,0.4; 0.375,0.465; 0.5,0.5;  0.625,0.535; 0.75,0.6; 0.875,0.7335; 1,1">
                                          <p:stCondLst>
                                            <p:cond delay="828"/>
                                          </p:stCondLst>
                                        </p:cTn>
                                        <p:tgtEl>
                                          <p:spTgt spid="5">
                                            <p:txEl>
                                              <p:pRg st="17" end="17"/>
                                            </p:txEl>
                                          </p:spTgt>
                                        </p:tgtEl>
                                        <p:attrNameLst>
                                          <p:attrName>ppt_y</p:attrName>
                                        </p:attrNameLst>
                                      </p:cBhvr>
                                      <p:tavLst>
                                        <p:tav tm="0" fmla="#ppt_y-sin(pi*$)/81">
                                          <p:val>
                                            <p:fltVal val="0"/>
                                          </p:val>
                                        </p:tav>
                                        <p:tav tm="100000">
                                          <p:val>
                                            <p:fltVal val="1"/>
                                          </p:val>
                                        </p:tav>
                                      </p:tavLst>
                                    </p:anim>
                                    <p:animScale>
                                      <p:cBhvr>
                                        <p:cTn id="497" dur="13">
                                          <p:stCondLst>
                                            <p:cond delay="325"/>
                                          </p:stCondLst>
                                        </p:cTn>
                                        <p:tgtEl>
                                          <p:spTgt spid="5">
                                            <p:txEl>
                                              <p:pRg st="17" end="17"/>
                                            </p:txEl>
                                          </p:spTgt>
                                        </p:tgtEl>
                                      </p:cBhvr>
                                      <p:to x="100000" y="60000"/>
                                    </p:animScale>
                                    <p:animScale>
                                      <p:cBhvr>
                                        <p:cTn id="498" dur="83" decel="50000">
                                          <p:stCondLst>
                                            <p:cond delay="338"/>
                                          </p:stCondLst>
                                        </p:cTn>
                                        <p:tgtEl>
                                          <p:spTgt spid="5">
                                            <p:txEl>
                                              <p:pRg st="17" end="17"/>
                                            </p:txEl>
                                          </p:spTgt>
                                        </p:tgtEl>
                                      </p:cBhvr>
                                      <p:to x="100000" y="100000"/>
                                    </p:animScale>
                                    <p:animScale>
                                      <p:cBhvr>
                                        <p:cTn id="499" dur="13">
                                          <p:stCondLst>
                                            <p:cond delay="656"/>
                                          </p:stCondLst>
                                        </p:cTn>
                                        <p:tgtEl>
                                          <p:spTgt spid="5">
                                            <p:txEl>
                                              <p:pRg st="17" end="17"/>
                                            </p:txEl>
                                          </p:spTgt>
                                        </p:tgtEl>
                                      </p:cBhvr>
                                      <p:to x="100000" y="80000"/>
                                    </p:animScale>
                                    <p:animScale>
                                      <p:cBhvr>
                                        <p:cTn id="500" dur="83" decel="50000">
                                          <p:stCondLst>
                                            <p:cond delay="669"/>
                                          </p:stCondLst>
                                        </p:cTn>
                                        <p:tgtEl>
                                          <p:spTgt spid="5">
                                            <p:txEl>
                                              <p:pRg st="17" end="17"/>
                                            </p:txEl>
                                          </p:spTgt>
                                        </p:tgtEl>
                                      </p:cBhvr>
                                      <p:to x="100000" y="100000"/>
                                    </p:animScale>
                                    <p:animScale>
                                      <p:cBhvr>
                                        <p:cTn id="501" dur="13">
                                          <p:stCondLst>
                                            <p:cond delay="821"/>
                                          </p:stCondLst>
                                        </p:cTn>
                                        <p:tgtEl>
                                          <p:spTgt spid="5">
                                            <p:txEl>
                                              <p:pRg st="17" end="17"/>
                                            </p:txEl>
                                          </p:spTgt>
                                        </p:tgtEl>
                                      </p:cBhvr>
                                      <p:to x="100000" y="90000"/>
                                    </p:animScale>
                                    <p:animScale>
                                      <p:cBhvr>
                                        <p:cTn id="502" dur="83" decel="50000">
                                          <p:stCondLst>
                                            <p:cond delay="834"/>
                                          </p:stCondLst>
                                        </p:cTn>
                                        <p:tgtEl>
                                          <p:spTgt spid="5">
                                            <p:txEl>
                                              <p:pRg st="17" end="17"/>
                                            </p:txEl>
                                          </p:spTgt>
                                        </p:tgtEl>
                                      </p:cBhvr>
                                      <p:to x="100000" y="100000"/>
                                    </p:animScale>
                                    <p:animScale>
                                      <p:cBhvr>
                                        <p:cTn id="503" dur="13">
                                          <p:stCondLst>
                                            <p:cond delay="904"/>
                                          </p:stCondLst>
                                        </p:cTn>
                                        <p:tgtEl>
                                          <p:spTgt spid="5">
                                            <p:txEl>
                                              <p:pRg st="17" end="17"/>
                                            </p:txEl>
                                          </p:spTgt>
                                        </p:tgtEl>
                                      </p:cBhvr>
                                      <p:to x="100000" y="95000"/>
                                    </p:animScale>
                                    <p:animScale>
                                      <p:cBhvr>
                                        <p:cTn id="504" dur="83" decel="50000">
                                          <p:stCondLst>
                                            <p:cond delay="917"/>
                                          </p:stCondLst>
                                        </p:cTn>
                                        <p:tgtEl>
                                          <p:spTgt spid="5">
                                            <p:txEl>
                                              <p:pRg st="17" end="17"/>
                                            </p:txEl>
                                          </p:spTgt>
                                        </p:tgtEl>
                                      </p:cBhvr>
                                      <p:to x="100000" y="100000"/>
                                    </p:animScale>
                                  </p:childTnLst>
                                </p:cTn>
                              </p:par>
                            </p:childTnLst>
                          </p:cTn>
                        </p:par>
                      </p:childTnLst>
                    </p:cTn>
                  </p:par>
                  <p:par>
                    <p:cTn id="505" fill="hold">
                      <p:stCondLst>
                        <p:cond delay="indefinite"/>
                      </p:stCondLst>
                      <p:childTnLst>
                        <p:par>
                          <p:cTn id="506" fill="hold">
                            <p:stCondLst>
                              <p:cond delay="0"/>
                            </p:stCondLst>
                            <p:childTnLst>
                              <p:par>
                                <p:cTn id="507" presetID="26" presetClass="entr" presetSubtype="0" fill="hold" grpId="0" nodeType="clickEffect">
                                  <p:stCondLst>
                                    <p:cond delay="0"/>
                                  </p:stCondLst>
                                  <p:childTnLst>
                                    <p:set>
                                      <p:cBhvr>
                                        <p:cTn id="508" dur="1" fill="hold">
                                          <p:stCondLst>
                                            <p:cond delay="0"/>
                                          </p:stCondLst>
                                        </p:cTn>
                                        <p:tgtEl>
                                          <p:spTgt spid="5">
                                            <p:txEl>
                                              <p:pRg st="18" end="18"/>
                                            </p:txEl>
                                          </p:spTgt>
                                        </p:tgtEl>
                                        <p:attrNameLst>
                                          <p:attrName>style.visibility</p:attrName>
                                        </p:attrNameLst>
                                      </p:cBhvr>
                                      <p:to>
                                        <p:strVal val="visible"/>
                                      </p:to>
                                    </p:set>
                                    <p:animEffect transition="in" filter="wipe(down)">
                                      <p:cBhvr>
                                        <p:cTn id="509" dur="290">
                                          <p:stCondLst>
                                            <p:cond delay="0"/>
                                          </p:stCondLst>
                                        </p:cTn>
                                        <p:tgtEl>
                                          <p:spTgt spid="5">
                                            <p:txEl>
                                              <p:pRg st="18" end="18"/>
                                            </p:txEl>
                                          </p:spTgt>
                                        </p:tgtEl>
                                      </p:cBhvr>
                                    </p:animEffect>
                                    <p:anim calcmode="lin" valueType="num">
                                      <p:cBhvr>
                                        <p:cTn id="510" dur="911" tmFilter="0,0; 0.14,0.36; 0.43,0.73; 0.71,0.91; 1.0,1.0">
                                          <p:stCondLst>
                                            <p:cond delay="0"/>
                                          </p:stCondLst>
                                        </p:cTn>
                                        <p:tgtEl>
                                          <p:spTgt spid="5">
                                            <p:txEl>
                                              <p:pRg st="18" end="18"/>
                                            </p:txEl>
                                          </p:spTgt>
                                        </p:tgtEl>
                                        <p:attrNameLst>
                                          <p:attrName>ppt_x</p:attrName>
                                        </p:attrNameLst>
                                      </p:cBhvr>
                                      <p:tavLst>
                                        <p:tav tm="0">
                                          <p:val>
                                            <p:strVal val="#ppt_x-0.25"/>
                                          </p:val>
                                        </p:tav>
                                        <p:tav tm="100000">
                                          <p:val>
                                            <p:strVal val="#ppt_x"/>
                                          </p:val>
                                        </p:tav>
                                      </p:tavLst>
                                    </p:anim>
                                    <p:anim calcmode="lin" valueType="num">
                                      <p:cBhvr>
                                        <p:cTn id="511" dur="332" tmFilter="0.0,0.0; 0.25,0.07; 0.50,0.2; 0.75,0.467; 1.0,1.0">
                                          <p:stCondLst>
                                            <p:cond delay="0"/>
                                          </p:stCondLst>
                                        </p:cTn>
                                        <p:tgtEl>
                                          <p:spTgt spid="5">
                                            <p:txEl>
                                              <p:pRg st="18" end="18"/>
                                            </p:txEl>
                                          </p:spTgt>
                                        </p:tgtEl>
                                        <p:attrNameLst>
                                          <p:attrName>ppt_y</p:attrName>
                                        </p:attrNameLst>
                                      </p:cBhvr>
                                      <p:tavLst>
                                        <p:tav tm="0" fmla="#ppt_y-sin(pi*$)/3">
                                          <p:val>
                                            <p:fltVal val="0.5"/>
                                          </p:val>
                                        </p:tav>
                                        <p:tav tm="100000">
                                          <p:val>
                                            <p:fltVal val="1"/>
                                          </p:val>
                                        </p:tav>
                                      </p:tavLst>
                                    </p:anim>
                                    <p:anim calcmode="lin" valueType="num">
                                      <p:cBhvr>
                                        <p:cTn id="512" dur="332" tmFilter="0, 0; 0.125,0.2665; 0.25,0.4; 0.375,0.465; 0.5,0.5;  0.625,0.535; 0.75,0.6; 0.875,0.7335; 1,1">
                                          <p:stCondLst>
                                            <p:cond delay="332"/>
                                          </p:stCondLst>
                                        </p:cTn>
                                        <p:tgtEl>
                                          <p:spTgt spid="5">
                                            <p:txEl>
                                              <p:pRg st="18" end="18"/>
                                            </p:txEl>
                                          </p:spTgt>
                                        </p:tgtEl>
                                        <p:attrNameLst>
                                          <p:attrName>ppt_y</p:attrName>
                                        </p:attrNameLst>
                                      </p:cBhvr>
                                      <p:tavLst>
                                        <p:tav tm="0" fmla="#ppt_y-sin(pi*$)/9">
                                          <p:val>
                                            <p:fltVal val="0"/>
                                          </p:val>
                                        </p:tav>
                                        <p:tav tm="100000">
                                          <p:val>
                                            <p:fltVal val="1"/>
                                          </p:val>
                                        </p:tav>
                                      </p:tavLst>
                                    </p:anim>
                                    <p:anim calcmode="lin" valueType="num">
                                      <p:cBhvr>
                                        <p:cTn id="513" dur="166" tmFilter="0, 0; 0.125,0.2665; 0.25,0.4; 0.375,0.465; 0.5,0.5;  0.625,0.535; 0.75,0.6; 0.875,0.7335; 1,1">
                                          <p:stCondLst>
                                            <p:cond delay="662"/>
                                          </p:stCondLst>
                                        </p:cTn>
                                        <p:tgtEl>
                                          <p:spTgt spid="5">
                                            <p:txEl>
                                              <p:pRg st="18" end="18"/>
                                            </p:txEl>
                                          </p:spTgt>
                                        </p:tgtEl>
                                        <p:attrNameLst>
                                          <p:attrName>ppt_y</p:attrName>
                                        </p:attrNameLst>
                                      </p:cBhvr>
                                      <p:tavLst>
                                        <p:tav tm="0" fmla="#ppt_y-sin(pi*$)/27">
                                          <p:val>
                                            <p:fltVal val="0"/>
                                          </p:val>
                                        </p:tav>
                                        <p:tav tm="100000">
                                          <p:val>
                                            <p:fltVal val="1"/>
                                          </p:val>
                                        </p:tav>
                                      </p:tavLst>
                                    </p:anim>
                                    <p:anim calcmode="lin" valueType="num">
                                      <p:cBhvr>
                                        <p:cTn id="514" dur="82" tmFilter="0, 0; 0.125,0.2665; 0.25,0.4; 0.375,0.465; 0.5,0.5;  0.625,0.535; 0.75,0.6; 0.875,0.7335; 1,1">
                                          <p:stCondLst>
                                            <p:cond delay="828"/>
                                          </p:stCondLst>
                                        </p:cTn>
                                        <p:tgtEl>
                                          <p:spTgt spid="5">
                                            <p:txEl>
                                              <p:pRg st="18" end="18"/>
                                            </p:txEl>
                                          </p:spTgt>
                                        </p:tgtEl>
                                        <p:attrNameLst>
                                          <p:attrName>ppt_y</p:attrName>
                                        </p:attrNameLst>
                                      </p:cBhvr>
                                      <p:tavLst>
                                        <p:tav tm="0" fmla="#ppt_y-sin(pi*$)/81">
                                          <p:val>
                                            <p:fltVal val="0"/>
                                          </p:val>
                                        </p:tav>
                                        <p:tav tm="100000">
                                          <p:val>
                                            <p:fltVal val="1"/>
                                          </p:val>
                                        </p:tav>
                                      </p:tavLst>
                                    </p:anim>
                                    <p:animScale>
                                      <p:cBhvr>
                                        <p:cTn id="515" dur="13">
                                          <p:stCondLst>
                                            <p:cond delay="325"/>
                                          </p:stCondLst>
                                        </p:cTn>
                                        <p:tgtEl>
                                          <p:spTgt spid="5">
                                            <p:txEl>
                                              <p:pRg st="18" end="18"/>
                                            </p:txEl>
                                          </p:spTgt>
                                        </p:tgtEl>
                                      </p:cBhvr>
                                      <p:to x="100000" y="60000"/>
                                    </p:animScale>
                                    <p:animScale>
                                      <p:cBhvr>
                                        <p:cTn id="516" dur="83" decel="50000">
                                          <p:stCondLst>
                                            <p:cond delay="338"/>
                                          </p:stCondLst>
                                        </p:cTn>
                                        <p:tgtEl>
                                          <p:spTgt spid="5">
                                            <p:txEl>
                                              <p:pRg st="18" end="18"/>
                                            </p:txEl>
                                          </p:spTgt>
                                        </p:tgtEl>
                                      </p:cBhvr>
                                      <p:to x="100000" y="100000"/>
                                    </p:animScale>
                                    <p:animScale>
                                      <p:cBhvr>
                                        <p:cTn id="517" dur="13">
                                          <p:stCondLst>
                                            <p:cond delay="656"/>
                                          </p:stCondLst>
                                        </p:cTn>
                                        <p:tgtEl>
                                          <p:spTgt spid="5">
                                            <p:txEl>
                                              <p:pRg st="18" end="18"/>
                                            </p:txEl>
                                          </p:spTgt>
                                        </p:tgtEl>
                                      </p:cBhvr>
                                      <p:to x="100000" y="80000"/>
                                    </p:animScale>
                                    <p:animScale>
                                      <p:cBhvr>
                                        <p:cTn id="518" dur="83" decel="50000">
                                          <p:stCondLst>
                                            <p:cond delay="669"/>
                                          </p:stCondLst>
                                        </p:cTn>
                                        <p:tgtEl>
                                          <p:spTgt spid="5">
                                            <p:txEl>
                                              <p:pRg st="18" end="18"/>
                                            </p:txEl>
                                          </p:spTgt>
                                        </p:tgtEl>
                                      </p:cBhvr>
                                      <p:to x="100000" y="100000"/>
                                    </p:animScale>
                                    <p:animScale>
                                      <p:cBhvr>
                                        <p:cTn id="519" dur="13">
                                          <p:stCondLst>
                                            <p:cond delay="821"/>
                                          </p:stCondLst>
                                        </p:cTn>
                                        <p:tgtEl>
                                          <p:spTgt spid="5">
                                            <p:txEl>
                                              <p:pRg st="18" end="18"/>
                                            </p:txEl>
                                          </p:spTgt>
                                        </p:tgtEl>
                                      </p:cBhvr>
                                      <p:to x="100000" y="90000"/>
                                    </p:animScale>
                                    <p:animScale>
                                      <p:cBhvr>
                                        <p:cTn id="520" dur="83" decel="50000">
                                          <p:stCondLst>
                                            <p:cond delay="834"/>
                                          </p:stCondLst>
                                        </p:cTn>
                                        <p:tgtEl>
                                          <p:spTgt spid="5">
                                            <p:txEl>
                                              <p:pRg st="18" end="18"/>
                                            </p:txEl>
                                          </p:spTgt>
                                        </p:tgtEl>
                                      </p:cBhvr>
                                      <p:to x="100000" y="100000"/>
                                    </p:animScale>
                                    <p:animScale>
                                      <p:cBhvr>
                                        <p:cTn id="521" dur="13">
                                          <p:stCondLst>
                                            <p:cond delay="904"/>
                                          </p:stCondLst>
                                        </p:cTn>
                                        <p:tgtEl>
                                          <p:spTgt spid="5">
                                            <p:txEl>
                                              <p:pRg st="18" end="18"/>
                                            </p:txEl>
                                          </p:spTgt>
                                        </p:tgtEl>
                                      </p:cBhvr>
                                      <p:to x="100000" y="95000"/>
                                    </p:animScale>
                                    <p:animScale>
                                      <p:cBhvr>
                                        <p:cTn id="522" dur="83" decel="50000">
                                          <p:stCondLst>
                                            <p:cond delay="917"/>
                                          </p:stCondLst>
                                        </p:cTn>
                                        <p:tgtEl>
                                          <p:spTgt spid="5">
                                            <p:txEl>
                                              <p:pRg st="18" end="18"/>
                                            </p:txEl>
                                          </p:spTgt>
                                        </p:tgtEl>
                                      </p:cBhvr>
                                      <p:to x="100000" y="100000"/>
                                    </p:animScale>
                                  </p:childTnLst>
                                </p:cTn>
                              </p:par>
                            </p:childTnLst>
                          </p:cTn>
                        </p:par>
                      </p:childTnLst>
                    </p:cTn>
                  </p:par>
                  <p:par>
                    <p:cTn id="523" fill="hold">
                      <p:stCondLst>
                        <p:cond delay="indefinite"/>
                      </p:stCondLst>
                      <p:childTnLst>
                        <p:par>
                          <p:cTn id="524" fill="hold">
                            <p:stCondLst>
                              <p:cond delay="0"/>
                            </p:stCondLst>
                            <p:childTnLst>
                              <p:par>
                                <p:cTn id="525" presetID="26" presetClass="entr" presetSubtype="0" fill="hold" grpId="0" nodeType="clickEffect">
                                  <p:stCondLst>
                                    <p:cond delay="0"/>
                                  </p:stCondLst>
                                  <p:childTnLst>
                                    <p:set>
                                      <p:cBhvr>
                                        <p:cTn id="526" dur="1" fill="hold">
                                          <p:stCondLst>
                                            <p:cond delay="0"/>
                                          </p:stCondLst>
                                        </p:cTn>
                                        <p:tgtEl>
                                          <p:spTgt spid="5">
                                            <p:txEl>
                                              <p:pRg st="19" end="19"/>
                                            </p:txEl>
                                          </p:spTgt>
                                        </p:tgtEl>
                                        <p:attrNameLst>
                                          <p:attrName>style.visibility</p:attrName>
                                        </p:attrNameLst>
                                      </p:cBhvr>
                                      <p:to>
                                        <p:strVal val="visible"/>
                                      </p:to>
                                    </p:set>
                                    <p:animEffect transition="in" filter="wipe(down)">
                                      <p:cBhvr>
                                        <p:cTn id="527" dur="290">
                                          <p:stCondLst>
                                            <p:cond delay="0"/>
                                          </p:stCondLst>
                                        </p:cTn>
                                        <p:tgtEl>
                                          <p:spTgt spid="5">
                                            <p:txEl>
                                              <p:pRg st="19" end="19"/>
                                            </p:txEl>
                                          </p:spTgt>
                                        </p:tgtEl>
                                      </p:cBhvr>
                                    </p:animEffect>
                                    <p:anim calcmode="lin" valueType="num">
                                      <p:cBhvr>
                                        <p:cTn id="528" dur="911" tmFilter="0,0; 0.14,0.36; 0.43,0.73; 0.71,0.91; 1.0,1.0">
                                          <p:stCondLst>
                                            <p:cond delay="0"/>
                                          </p:stCondLst>
                                        </p:cTn>
                                        <p:tgtEl>
                                          <p:spTgt spid="5">
                                            <p:txEl>
                                              <p:pRg st="19" end="19"/>
                                            </p:txEl>
                                          </p:spTgt>
                                        </p:tgtEl>
                                        <p:attrNameLst>
                                          <p:attrName>ppt_x</p:attrName>
                                        </p:attrNameLst>
                                      </p:cBhvr>
                                      <p:tavLst>
                                        <p:tav tm="0">
                                          <p:val>
                                            <p:strVal val="#ppt_x-0.25"/>
                                          </p:val>
                                        </p:tav>
                                        <p:tav tm="100000">
                                          <p:val>
                                            <p:strVal val="#ppt_x"/>
                                          </p:val>
                                        </p:tav>
                                      </p:tavLst>
                                    </p:anim>
                                    <p:anim calcmode="lin" valueType="num">
                                      <p:cBhvr>
                                        <p:cTn id="529" dur="332" tmFilter="0.0,0.0; 0.25,0.07; 0.50,0.2; 0.75,0.467; 1.0,1.0">
                                          <p:stCondLst>
                                            <p:cond delay="0"/>
                                          </p:stCondLst>
                                        </p:cTn>
                                        <p:tgtEl>
                                          <p:spTgt spid="5">
                                            <p:txEl>
                                              <p:pRg st="19" end="19"/>
                                            </p:txEl>
                                          </p:spTgt>
                                        </p:tgtEl>
                                        <p:attrNameLst>
                                          <p:attrName>ppt_y</p:attrName>
                                        </p:attrNameLst>
                                      </p:cBhvr>
                                      <p:tavLst>
                                        <p:tav tm="0" fmla="#ppt_y-sin(pi*$)/3">
                                          <p:val>
                                            <p:fltVal val="0.5"/>
                                          </p:val>
                                        </p:tav>
                                        <p:tav tm="100000">
                                          <p:val>
                                            <p:fltVal val="1"/>
                                          </p:val>
                                        </p:tav>
                                      </p:tavLst>
                                    </p:anim>
                                    <p:anim calcmode="lin" valueType="num">
                                      <p:cBhvr>
                                        <p:cTn id="530" dur="332" tmFilter="0, 0; 0.125,0.2665; 0.25,0.4; 0.375,0.465; 0.5,0.5;  0.625,0.535; 0.75,0.6; 0.875,0.7335; 1,1">
                                          <p:stCondLst>
                                            <p:cond delay="332"/>
                                          </p:stCondLst>
                                        </p:cTn>
                                        <p:tgtEl>
                                          <p:spTgt spid="5">
                                            <p:txEl>
                                              <p:pRg st="19" end="19"/>
                                            </p:txEl>
                                          </p:spTgt>
                                        </p:tgtEl>
                                        <p:attrNameLst>
                                          <p:attrName>ppt_y</p:attrName>
                                        </p:attrNameLst>
                                      </p:cBhvr>
                                      <p:tavLst>
                                        <p:tav tm="0" fmla="#ppt_y-sin(pi*$)/9">
                                          <p:val>
                                            <p:fltVal val="0"/>
                                          </p:val>
                                        </p:tav>
                                        <p:tav tm="100000">
                                          <p:val>
                                            <p:fltVal val="1"/>
                                          </p:val>
                                        </p:tav>
                                      </p:tavLst>
                                    </p:anim>
                                    <p:anim calcmode="lin" valueType="num">
                                      <p:cBhvr>
                                        <p:cTn id="531" dur="166" tmFilter="0, 0; 0.125,0.2665; 0.25,0.4; 0.375,0.465; 0.5,0.5;  0.625,0.535; 0.75,0.6; 0.875,0.7335; 1,1">
                                          <p:stCondLst>
                                            <p:cond delay="662"/>
                                          </p:stCondLst>
                                        </p:cTn>
                                        <p:tgtEl>
                                          <p:spTgt spid="5">
                                            <p:txEl>
                                              <p:pRg st="19" end="19"/>
                                            </p:txEl>
                                          </p:spTgt>
                                        </p:tgtEl>
                                        <p:attrNameLst>
                                          <p:attrName>ppt_y</p:attrName>
                                        </p:attrNameLst>
                                      </p:cBhvr>
                                      <p:tavLst>
                                        <p:tav tm="0" fmla="#ppt_y-sin(pi*$)/27">
                                          <p:val>
                                            <p:fltVal val="0"/>
                                          </p:val>
                                        </p:tav>
                                        <p:tav tm="100000">
                                          <p:val>
                                            <p:fltVal val="1"/>
                                          </p:val>
                                        </p:tav>
                                      </p:tavLst>
                                    </p:anim>
                                    <p:anim calcmode="lin" valueType="num">
                                      <p:cBhvr>
                                        <p:cTn id="532" dur="82" tmFilter="0, 0; 0.125,0.2665; 0.25,0.4; 0.375,0.465; 0.5,0.5;  0.625,0.535; 0.75,0.6; 0.875,0.7335; 1,1">
                                          <p:stCondLst>
                                            <p:cond delay="828"/>
                                          </p:stCondLst>
                                        </p:cTn>
                                        <p:tgtEl>
                                          <p:spTgt spid="5">
                                            <p:txEl>
                                              <p:pRg st="19" end="19"/>
                                            </p:txEl>
                                          </p:spTgt>
                                        </p:tgtEl>
                                        <p:attrNameLst>
                                          <p:attrName>ppt_y</p:attrName>
                                        </p:attrNameLst>
                                      </p:cBhvr>
                                      <p:tavLst>
                                        <p:tav tm="0" fmla="#ppt_y-sin(pi*$)/81">
                                          <p:val>
                                            <p:fltVal val="0"/>
                                          </p:val>
                                        </p:tav>
                                        <p:tav tm="100000">
                                          <p:val>
                                            <p:fltVal val="1"/>
                                          </p:val>
                                        </p:tav>
                                      </p:tavLst>
                                    </p:anim>
                                    <p:animScale>
                                      <p:cBhvr>
                                        <p:cTn id="533" dur="13">
                                          <p:stCondLst>
                                            <p:cond delay="325"/>
                                          </p:stCondLst>
                                        </p:cTn>
                                        <p:tgtEl>
                                          <p:spTgt spid="5">
                                            <p:txEl>
                                              <p:pRg st="19" end="19"/>
                                            </p:txEl>
                                          </p:spTgt>
                                        </p:tgtEl>
                                      </p:cBhvr>
                                      <p:to x="100000" y="60000"/>
                                    </p:animScale>
                                    <p:animScale>
                                      <p:cBhvr>
                                        <p:cTn id="534" dur="83" decel="50000">
                                          <p:stCondLst>
                                            <p:cond delay="338"/>
                                          </p:stCondLst>
                                        </p:cTn>
                                        <p:tgtEl>
                                          <p:spTgt spid="5">
                                            <p:txEl>
                                              <p:pRg st="19" end="19"/>
                                            </p:txEl>
                                          </p:spTgt>
                                        </p:tgtEl>
                                      </p:cBhvr>
                                      <p:to x="100000" y="100000"/>
                                    </p:animScale>
                                    <p:animScale>
                                      <p:cBhvr>
                                        <p:cTn id="535" dur="13">
                                          <p:stCondLst>
                                            <p:cond delay="656"/>
                                          </p:stCondLst>
                                        </p:cTn>
                                        <p:tgtEl>
                                          <p:spTgt spid="5">
                                            <p:txEl>
                                              <p:pRg st="19" end="19"/>
                                            </p:txEl>
                                          </p:spTgt>
                                        </p:tgtEl>
                                      </p:cBhvr>
                                      <p:to x="100000" y="80000"/>
                                    </p:animScale>
                                    <p:animScale>
                                      <p:cBhvr>
                                        <p:cTn id="536" dur="83" decel="50000">
                                          <p:stCondLst>
                                            <p:cond delay="669"/>
                                          </p:stCondLst>
                                        </p:cTn>
                                        <p:tgtEl>
                                          <p:spTgt spid="5">
                                            <p:txEl>
                                              <p:pRg st="19" end="19"/>
                                            </p:txEl>
                                          </p:spTgt>
                                        </p:tgtEl>
                                      </p:cBhvr>
                                      <p:to x="100000" y="100000"/>
                                    </p:animScale>
                                    <p:animScale>
                                      <p:cBhvr>
                                        <p:cTn id="537" dur="13">
                                          <p:stCondLst>
                                            <p:cond delay="821"/>
                                          </p:stCondLst>
                                        </p:cTn>
                                        <p:tgtEl>
                                          <p:spTgt spid="5">
                                            <p:txEl>
                                              <p:pRg st="19" end="19"/>
                                            </p:txEl>
                                          </p:spTgt>
                                        </p:tgtEl>
                                      </p:cBhvr>
                                      <p:to x="100000" y="90000"/>
                                    </p:animScale>
                                    <p:animScale>
                                      <p:cBhvr>
                                        <p:cTn id="538" dur="83" decel="50000">
                                          <p:stCondLst>
                                            <p:cond delay="834"/>
                                          </p:stCondLst>
                                        </p:cTn>
                                        <p:tgtEl>
                                          <p:spTgt spid="5">
                                            <p:txEl>
                                              <p:pRg st="19" end="19"/>
                                            </p:txEl>
                                          </p:spTgt>
                                        </p:tgtEl>
                                      </p:cBhvr>
                                      <p:to x="100000" y="100000"/>
                                    </p:animScale>
                                    <p:animScale>
                                      <p:cBhvr>
                                        <p:cTn id="539" dur="13">
                                          <p:stCondLst>
                                            <p:cond delay="904"/>
                                          </p:stCondLst>
                                        </p:cTn>
                                        <p:tgtEl>
                                          <p:spTgt spid="5">
                                            <p:txEl>
                                              <p:pRg st="19" end="19"/>
                                            </p:txEl>
                                          </p:spTgt>
                                        </p:tgtEl>
                                      </p:cBhvr>
                                      <p:to x="100000" y="95000"/>
                                    </p:animScale>
                                    <p:animScale>
                                      <p:cBhvr>
                                        <p:cTn id="540" dur="83" decel="50000">
                                          <p:stCondLst>
                                            <p:cond delay="917"/>
                                          </p:stCondLst>
                                        </p:cTn>
                                        <p:tgtEl>
                                          <p:spTgt spid="5">
                                            <p:txEl>
                                              <p:pRg st="19" end="19"/>
                                            </p:txEl>
                                          </p:spTgt>
                                        </p:tgtEl>
                                      </p:cBhvr>
                                      <p:to x="100000" y="100000"/>
                                    </p:animScale>
                                  </p:childTnLst>
                                </p:cTn>
                              </p:par>
                            </p:childTnLst>
                          </p:cTn>
                        </p:par>
                      </p:childTnLst>
                    </p:cTn>
                  </p:par>
                  <p:par>
                    <p:cTn id="541" fill="hold">
                      <p:stCondLst>
                        <p:cond delay="indefinite"/>
                      </p:stCondLst>
                      <p:childTnLst>
                        <p:par>
                          <p:cTn id="542" fill="hold">
                            <p:stCondLst>
                              <p:cond delay="0"/>
                            </p:stCondLst>
                            <p:childTnLst>
                              <p:par>
                                <p:cTn id="543" presetID="26" presetClass="entr" presetSubtype="0" fill="hold" grpId="0" nodeType="clickEffect">
                                  <p:stCondLst>
                                    <p:cond delay="0"/>
                                  </p:stCondLst>
                                  <p:childTnLst>
                                    <p:set>
                                      <p:cBhvr>
                                        <p:cTn id="544" dur="1" fill="hold">
                                          <p:stCondLst>
                                            <p:cond delay="0"/>
                                          </p:stCondLst>
                                        </p:cTn>
                                        <p:tgtEl>
                                          <p:spTgt spid="5">
                                            <p:txEl>
                                              <p:pRg st="20" end="20"/>
                                            </p:txEl>
                                          </p:spTgt>
                                        </p:tgtEl>
                                        <p:attrNameLst>
                                          <p:attrName>style.visibility</p:attrName>
                                        </p:attrNameLst>
                                      </p:cBhvr>
                                      <p:to>
                                        <p:strVal val="visible"/>
                                      </p:to>
                                    </p:set>
                                    <p:animEffect transition="in" filter="wipe(down)">
                                      <p:cBhvr>
                                        <p:cTn id="545" dur="290">
                                          <p:stCondLst>
                                            <p:cond delay="0"/>
                                          </p:stCondLst>
                                        </p:cTn>
                                        <p:tgtEl>
                                          <p:spTgt spid="5">
                                            <p:txEl>
                                              <p:pRg st="20" end="20"/>
                                            </p:txEl>
                                          </p:spTgt>
                                        </p:tgtEl>
                                      </p:cBhvr>
                                    </p:animEffect>
                                    <p:anim calcmode="lin" valueType="num">
                                      <p:cBhvr>
                                        <p:cTn id="546" dur="911" tmFilter="0,0; 0.14,0.36; 0.43,0.73; 0.71,0.91; 1.0,1.0">
                                          <p:stCondLst>
                                            <p:cond delay="0"/>
                                          </p:stCondLst>
                                        </p:cTn>
                                        <p:tgtEl>
                                          <p:spTgt spid="5">
                                            <p:txEl>
                                              <p:pRg st="20" end="20"/>
                                            </p:txEl>
                                          </p:spTgt>
                                        </p:tgtEl>
                                        <p:attrNameLst>
                                          <p:attrName>ppt_x</p:attrName>
                                        </p:attrNameLst>
                                      </p:cBhvr>
                                      <p:tavLst>
                                        <p:tav tm="0">
                                          <p:val>
                                            <p:strVal val="#ppt_x-0.25"/>
                                          </p:val>
                                        </p:tav>
                                        <p:tav tm="100000">
                                          <p:val>
                                            <p:strVal val="#ppt_x"/>
                                          </p:val>
                                        </p:tav>
                                      </p:tavLst>
                                    </p:anim>
                                    <p:anim calcmode="lin" valueType="num">
                                      <p:cBhvr>
                                        <p:cTn id="547" dur="332" tmFilter="0.0,0.0; 0.25,0.07; 0.50,0.2; 0.75,0.467; 1.0,1.0">
                                          <p:stCondLst>
                                            <p:cond delay="0"/>
                                          </p:stCondLst>
                                        </p:cTn>
                                        <p:tgtEl>
                                          <p:spTgt spid="5">
                                            <p:txEl>
                                              <p:pRg st="20" end="20"/>
                                            </p:txEl>
                                          </p:spTgt>
                                        </p:tgtEl>
                                        <p:attrNameLst>
                                          <p:attrName>ppt_y</p:attrName>
                                        </p:attrNameLst>
                                      </p:cBhvr>
                                      <p:tavLst>
                                        <p:tav tm="0" fmla="#ppt_y-sin(pi*$)/3">
                                          <p:val>
                                            <p:fltVal val="0.5"/>
                                          </p:val>
                                        </p:tav>
                                        <p:tav tm="100000">
                                          <p:val>
                                            <p:fltVal val="1"/>
                                          </p:val>
                                        </p:tav>
                                      </p:tavLst>
                                    </p:anim>
                                    <p:anim calcmode="lin" valueType="num">
                                      <p:cBhvr>
                                        <p:cTn id="548" dur="332" tmFilter="0, 0; 0.125,0.2665; 0.25,0.4; 0.375,0.465; 0.5,0.5;  0.625,0.535; 0.75,0.6; 0.875,0.7335; 1,1">
                                          <p:stCondLst>
                                            <p:cond delay="332"/>
                                          </p:stCondLst>
                                        </p:cTn>
                                        <p:tgtEl>
                                          <p:spTgt spid="5">
                                            <p:txEl>
                                              <p:pRg st="20" end="20"/>
                                            </p:txEl>
                                          </p:spTgt>
                                        </p:tgtEl>
                                        <p:attrNameLst>
                                          <p:attrName>ppt_y</p:attrName>
                                        </p:attrNameLst>
                                      </p:cBhvr>
                                      <p:tavLst>
                                        <p:tav tm="0" fmla="#ppt_y-sin(pi*$)/9">
                                          <p:val>
                                            <p:fltVal val="0"/>
                                          </p:val>
                                        </p:tav>
                                        <p:tav tm="100000">
                                          <p:val>
                                            <p:fltVal val="1"/>
                                          </p:val>
                                        </p:tav>
                                      </p:tavLst>
                                    </p:anim>
                                    <p:anim calcmode="lin" valueType="num">
                                      <p:cBhvr>
                                        <p:cTn id="549" dur="166" tmFilter="0, 0; 0.125,0.2665; 0.25,0.4; 0.375,0.465; 0.5,0.5;  0.625,0.535; 0.75,0.6; 0.875,0.7335; 1,1">
                                          <p:stCondLst>
                                            <p:cond delay="662"/>
                                          </p:stCondLst>
                                        </p:cTn>
                                        <p:tgtEl>
                                          <p:spTgt spid="5">
                                            <p:txEl>
                                              <p:pRg st="20" end="20"/>
                                            </p:txEl>
                                          </p:spTgt>
                                        </p:tgtEl>
                                        <p:attrNameLst>
                                          <p:attrName>ppt_y</p:attrName>
                                        </p:attrNameLst>
                                      </p:cBhvr>
                                      <p:tavLst>
                                        <p:tav tm="0" fmla="#ppt_y-sin(pi*$)/27">
                                          <p:val>
                                            <p:fltVal val="0"/>
                                          </p:val>
                                        </p:tav>
                                        <p:tav tm="100000">
                                          <p:val>
                                            <p:fltVal val="1"/>
                                          </p:val>
                                        </p:tav>
                                      </p:tavLst>
                                    </p:anim>
                                    <p:anim calcmode="lin" valueType="num">
                                      <p:cBhvr>
                                        <p:cTn id="550" dur="82" tmFilter="0, 0; 0.125,0.2665; 0.25,0.4; 0.375,0.465; 0.5,0.5;  0.625,0.535; 0.75,0.6; 0.875,0.7335; 1,1">
                                          <p:stCondLst>
                                            <p:cond delay="828"/>
                                          </p:stCondLst>
                                        </p:cTn>
                                        <p:tgtEl>
                                          <p:spTgt spid="5">
                                            <p:txEl>
                                              <p:pRg st="20" end="20"/>
                                            </p:txEl>
                                          </p:spTgt>
                                        </p:tgtEl>
                                        <p:attrNameLst>
                                          <p:attrName>ppt_y</p:attrName>
                                        </p:attrNameLst>
                                      </p:cBhvr>
                                      <p:tavLst>
                                        <p:tav tm="0" fmla="#ppt_y-sin(pi*$)/81">
                                          <p:val>
                                            <p:fltVal val="0"/>
                                          </p:val>
                                        </p:tav>
                                        <p:tav tm="100000">
                                          <p:val>
                                            <p:fltVal val="1"/>
                                          </p:val>
                                        </p:tav>
                                      </p:tavLst>
                                    </p:anim>
                                    <p:animScale>
                                      <p:cBhvr>
                                        <p:cTn id="551" dur="13">
                                          <p:stCondLst>
                                            <p:cond delay="325"/>
                                          </p:stCondLst>
                                        </p:cTn>
                                        <p:tgtEl>
                                          <p:spTgt spid="5">
                                            <p:txEl>
                                              <p:pRg st="20" end="20"/>
                                            </p:txEl>
                                          </p:spTgt>
                                        </p:tgtEl>
                                      </p:cBhvr>
                                      <p:to x="100000" y="60000"/>
                                    </p:animScale>
                                    <p:animScale>
                                      <p:cBhvr>
                                        <p:cTn id="552" dur="83" decel="50000">
                                          <p:stCondLst>
                                            <p:cond delay="338"/>
                                          </p:stCondLst>
                                        </p:cTn>
                                        <p:tgtEl>
                                          <p:spTgt spid="5">
                                            <p:txEl>
                                              <p:pRg st="20" end="20"/>
                                            </p:txEl>
                                          </p:spTgt>
                                        </p:tgtEl>
                                      </p:cBhvr>
                                      <p:to x="100000" y="100000"/>
                                    </p:animScale>
                                    <p:animScale>
                                      <p:cBhvr>
                                        <p:cTn id="553" dur="13">
                                          <p:stCondLst>
                                            <p:cond delay="656"/>
                                          </p:stCondLst>
                                        </p:cTn>
                                        <p:tgtEl>
                                          <p:spTgt spid="5">
                                            <p:txEl>
                                              <p:pRg st="20" end="20"/>
                                            </p:txEl>
                                          </p:spTgt>
                                        </p:tgtEl>
                                      </p:cBhvr>
                                      <p:to x="100000" y="80000"/>
                                    </p:animScale>
                                    <p:animScale>
                                      <p:cBhvr>
                                        <p:cTn id="554" dur="83" decel="50000">
                                          <p:stCondLst>
                                            <p:cond delay="669"/>
                                          </p:stCondLst>
                                        </p:cTn>
                                        <p:tgtEl>
                                          <p:spTgt spid="5">
                                            <p:txEl>
                                              <p:pRg st="20" end="20"/>
                                            </p:txEl>
                                          </p:spTgt>
                                        </p:tgtEl>
                                      </p:cBhvr>
                                      <p:to x="100000" y="100000"/>
                                    </p:animScale>
                                    <p:animScale>
                                      <p:cBhvr>
                                        <p:cTn id="555" dur="13">
                                          <p:stCondLst>
                                            <p:cond delay="821"/>
                                          </p:stCondLst>
                                        </p:cTn>
                                        <p:tgtEl>
                                          <p:spTgt spid="5">
                                            <p:txEl>
                                              <p:pRg st="20" end="20"/>
                                            </p:txEl>
                                          </p:spTgt>
                                        </p:tgtEl>
                                      </p:cBhvr>
                                      <p:to x="100000" y="90000"/>
                                    </p:animScale>
                                    <p:animScale>
                                      <p:cBhvr>
                                        <p:cTn id="556" dur="83" decel="50000">
                                          <p:stCondLst>
                                            <p:cond delay="834"/>
                                          </p:stCondLst>
                                        </p:cTn>
                                        <p:tgtEl>
                                          <p:spTgt spid="5">
                                            <p:txEl>
                                              <p:pRg st="20" end="20"/>
                                            </p:txEl>
                                          </p:spTgt>
                                        </p:tgtEl>
                                      </p:cBhvr>
                                      <p:to x="100000" y="100000"/>
                                    </p:animScale>
                                    <p:animScale>
                                      <p:cBhvr>
                                        <p:cTn id="557" dur="13">
                                          <p:stCondLst>
                                            <p:cond delay="904"/>
                                          </p:stCondLst>
                                        </p:cTn>
                                        <p:tgtEl>
                                          <p:spTgt spid="5">
                                            <p:txEl>
                                              <p:pRg st="20" end="20"/>
                                            </p:txEl>
                                          </p:spTgt>
                                        </p:tgtEl>
                                      </p:cBhvr>
                                      <p:to x="100000" y="95000"/>
                                    </p:animScale>
                                    <p:animScale>
                                      <p:cBhvr>
                                        <p:cTn id="558" dur="83" decel="50000">
                                          <p:stCondLst>
                                            <p:cond delay="917"/>
                                          </p:stCondLst>
                                        </p:cTn>
                                        <p:tgtEl>
                                          <p:spTgt spid="5">
                                            <p:txEl>
                                              <p:pRg st="20" end="2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371600"/>
            <a:ext cx="4495800" cy="3947315"/>
          </a:xfrm>
          <a:solidFill>
            <a:schemeClr val="accent1">
              <a:lumMod val="20000"/>
              <a:lumOff val="80000"/>
            </a:schemeClr>
          </a:solidFill>
        </p:spPr>
        <p:txBody>
          <a:bodyPr>
            <a:normAutofit/>
          </a:bodyPr>
          <a:lstStyle/>
          <a:p>
            <a:pPr marL="514350" lvl="0" indent="-514350" rtl="1">
              <a:buNone/>
            </a:pPr>
            <a:r>
              <a:rPr lang="ar-SA" dirty="0" smtClean="0">
                <a:solidFill>
                  <a:srgbClr val="FF0000"/>
                </a:solidFill>
              </a:rPr>
              <a:t>1) تعريف نوع جديد يسمى نوع (</a:t>
            </a:r>
            <a:r>
              <a:rPr lang="ar-SA" b="1" dirty="0" smtClean="0">
                <a:solidFill>
                  <a:srgbClr val="FF0000"/>
                </a:solidFill>
              </a:rPr>
              <a:t>سجل</a:t>
            </a:r>
            <a:r>
              <a:rPr lang="ar-SA" dirty="0" smtClean="0">
                <a:solidFill>
                  <a:srgbClr val="FF0000"/>
                </a:solidFill>
              </a:rPr>
              <a:t>)</a:t>
            </a:r>
            <a:endParaRPr lang="en-US" dirty="0" smtClean="0">
              <a:solidFill>
                <a:srgbClr val="FF0000"/>
              </a:solidFill>
            </a:endParaRPr>
          </a:p>
          <a:p>
            <a:r>
              <a:rPr lang="en-US" dirty="0" smtClean="0"/>
              <a:t> </a:t>
            </a:r>
          </a:p>
          <a:p>
            <a:pPr>
              <a:buNone/>
            </a:pPr>
            <a:r>
              <a:rPr lang="en-US" dirty="0" smtClean="0"/>
              <a:t>Type  Student  </a:t>
            </a:r>
            <a:r>
              <a:rPr lang="ar-SA" sz="1600" dirty="0" smtClean="0"/>
              <a:t>..........</a:t>
            </a:r>
            <a:r>
              <a:rPr lang="en-US" dirty="0" smtClean="0"/>
              <a:t>	</a:t>
            </a:r>
            <a:r>
              <a:rPr lang="ar-SA" sz="1700" dirty="0" smtClean="0"/>
              <a:t>بداية تعريف السجل</a:t>
            </a:r>
            <a:endParaRPr lang="en-US" sz="1700" dirty="0" smtClean="0"/>
          </a:p>
          <a:p>
            <a:pPr>
              <a:buNone/>
            </a:pPr>
            <a:r>
              <a:rPr lang="en-US" dirty="0" smtClean="0"/>
              <a:t>	Name  as  String</a:t>
            </a:r>
            <a:r>
              <a:rPr lang="ar-SA" dirty="0" smtClean="0"/>
              <a:t>	</a:t>
            </a:r>
            <a:r>
              <a:rPr lang="ar-SA" sz="1900" dirty="0" smtClean="0"/>
              <a:t>......</a:t>
            </a:r>
            <a:r>
              <a:rPr lang="ar-SA" dirty="0" smtClean="0"/>
              <a:t>	</a:t>
            </a:r>
            <a:r>
              <a:rPr lang="ar-SA" sz="1700" dirty="0" smtClean="0"/>
              <a:t>الاسم</a:t>
            </a:r>
            <a:endParaRPr lang="en-US" sz="1700" dirty="0" smtClean="0"/>
          </a:p>
          <a:p>
            <a:pPr>
              <a:buNone/>
            </a:pPr>
            <a:r>
              <a:rPr lang="en-US" dirty="0" smtClean="0"/>
              <a:t>	</a:t>
            </a:r>
            <a:r>
              <a:rPr lang="en-US" dirty="0" err="1" smtClean="0"/>
              <a:t>DateOfBirth</a:t>
            </a:r>
            <a:r>
              <a:rPr lang="en-US" dirty="0" smtClean="0"/>
              <a:t>  as  Date</a:t>
            </a:r>
            <a:r>
              <a:rPr lang="ar-SA" dirty="0" smtClean="0"/>
              <a:t>	......	</a:t>
            </a:r>
            <a:r>
              <a:rPr lang="ar-SA" sz="1600" dirty="0" smtClean="0"/>
              <a:t>تاريخ الميلاد</a:t>
            </a:r>
            <a:endParaRPr lang="en-US" sz="1600" dirty="0" smtClean="0"/>
          </a:p>
          <a:p>
            <a:pPr>
              <a:buNone/>
            </a:pPr>
            <a:r>
              <a:rPr lang="en-US" dirty="0" smtClean="0"/>
              <a:t>Grade  as  Integer</a:t>
            </a:r>
            <a:r>
              <a:rPr lang="ar-SA" dirty="0" smtClean="0"/>
              <a:t>	</a:t>
            </a:r>
            <a:r>
              <a:rPr lang="ar-SA" sz="1600" dirty="0" smtClean="0"/>
              <a:t> العلامة......</a:t>
            </a:r>
            <a:r>
              <a:rPr lang="en-US" sz="1600" dirty="0" smtClean="0"/>
              <a:t> </a:t>
            </a:r>
          </a:p>
          <a:p>
            <a:pPr algn="r">
              <a:buNone/>
            </a:pPr>
            <a:r>
              <a:rPr lang="en-US" dirty="0" smtClean="0"/>
              <a:t>End  Type</a:t>
            </a:r>
            <a:r>
              <a:rPr lang="ar-SA" dirty="0" smtClean="0"/>
              <a:t>	</a:t>
            </a:r>
            <a:r>
              <a:rPr lang="ar-SA" sz="1600" dirty="0" smtClean="0"/>
              <a:t>.........	نهاية تعريف السجل</a:t>
            </a:r>
            <a:endParaRPr lang="en-US" sz="1600" dirty="0" smtClean="0"/>
          </a:p>
          <a:p>
            <a:endParaRPr lang="en-US" dirty="0"/>
          </a:p>
        </p:txBody>
      </p:sp>
      <p:sp>
        <p:nvSpPr>
          <p:cNvPr id="4" name="Content Placeholder 3"/>
          <p:cNvSpPr>
            <a:spLocks noGrp="1"/>
          </p:cNvSpPr>
          <p:nvPr>
            <p:ph sz="half" idx="2"/>
          </p:nvPr>
        </p:nvSpPr>
        <p:spPr>
          <a:xfrm>
            <a:off x="4876800" y="1295400"/>
            <a:ext cx="4038600" cy="1752600"/>
          </a:xfrm>
          <a:solidFill>
            <a:schemeClr val="bg2"/>
          </a:solidFill>
          <a:ln>
            <a:solidFill>
              <a:srgbClr val="FF0000"/>
            </a:solidFill>
          </a:ln>
        </p:spPr>
        <p:txBody>
          <a:bodyPr>
            <a:normAutofit/>
          </a:bodyPr>
          <a:lstStyle/>
          <a:p>
            <a:pPr algn="r" rtl="1"/>
            <a:r>
              <a:rPr lang="ar-SA" b="1" dirty="0" smtClean="0">
                <a:solidFill>
                  <a:srgbClr val="FF0000"/>
                </a:solidFill>
              </a:rPr>
              <a:t>السجل </a:t>
            </a:r>
            <a:r>
              <a:rPr lang="en-US" b="1" dirty="0" smtClean="0">
                <a:solidFill>
                  <a:srgbClr val="FF0000"/>
                </a:solidFill>
              </a:rPr>
              <a:t>Record</a:t>
            </a:r>
            <a:r>
              <a:rPr lang="ar-SA" dirty="0" smtClean="0"/>
              <a:t> وهو عبارة عن متغير مركب، مكون من متغيرات بسيطة، قد تكون متشابهة، أو مختلفة.</a:t>
            </a:r>
            <a:endParaRPr lang="en-US" dirty="0"/>
          </a:p>
        </p:txBody>
      </p:sp>
      <p:sp>
        <p:nvSpPr>
          <p:cNvPr id="101378" name="Text Box 2"/>
          <p:cNvSpPr txBox="1">
            <a:spLocks noGrp="1" noChangeArrowheads="1"/>
          </p:cNvSpPr>
          <p:nvPr>
            <p:ph type="title"/>
          </p:nvPr>
        </p:nvSpPr>
        <p:spPr bwMode="auto">
          <a:xfrm>
            <a:off x="457200" y="228600"/>
            <a:ext cx="8229600" cy="896112"/>
          </a:xfrm>
          <a:prstGeom prst="rect">
            <a:avLst/>
          </a:prstGeom>
          <a:gradFill rotWithShape="1">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normAutofit fontScale="90000"/>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4400" b="0" i="0" u="none" strike="noStrike" cap="none" normalizeH="0" baseline="0" dirty="0" smtClean="0">
                <a:ln>
                  <a:noFill/>
                </a:ln>
                <a:solidFill>
                  <a:schemeClr val="tx1"/>
                </a:solidFill>
                <a:effectLst/>
                <a:latin typeface="AGA Aladdin Regular" charset="-78"/>
                <a:ea typeface="Arial" pitchFamily="34" charset="0"/>
                <a:cs typeface="AGA Aladdin Regular" charset="-78"/>
              </a:rPr>
              <a:t>السجلات  </a:t>
            </a:r>
            <a:r>
              <a:rPr kumimoji="0" lang="en-US" sz="44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en-US" sz="4400" b="1" i="0" u="none" strike="noStrike" cap="none" normalizeH="0" baseline="0" dirty="0" smtClean="0">
                <a:ln>
                  <a:noFill/>
                </a:ln>
                <a:solidFill>
                  <a:schemeClr val="tx1"/>
                </a:solidFill>
                <a:effectLst/>
                <a:latin typeface="Bodoni MT" pitchFamily="18" charset="0"/>
                <a:ea typeface="Arial" pitchFamily="34" charset="0"/>
                <a:cs typeface="Arial" pitchFamily="34" charset="0"/>
              </a:rPr>
              <a:t>Records</a:t>
            </a:r>
            <a:r>
              <a:rPr kumimoji="0" lang="en-US" sz="4400" b="0" i="0" u="none" strike="noStrike" cap="none" normalizeH="0" baseline="0" dirty="0" smtClean="0">
                <a:ln>
                  <a:noFill/>
                </a:ln>
                <a:solidFill>
                  <a:srgbClr val="FFFFFF"/>
                </a:solidFill>
                <a:effectLst/>
                <a:latin typeface="Arial" pitchFamily="34" charset="0"/>
                <a:ea typeface="Arial" pitchFamily="34" charset="0"/>
                <a:cs typeface="Arial" pitchFamily="34" charset="0"/>
              </a:rPr>
              <a:t>	</a:t>
            </a:r>
            <a:r>
              <a:rPr kumimoji="0" lang="en-US" sz="4400" b="0"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en-US" sz="6600" b="1" i="0" u="none" strike="noStrike" cap="none" normalizeH="0" baseline="0" dirty="0" smtClean="0">
                <a:ln>
                  <a:noFill/>
                </a:ln>
                <a:solidFill>
                  <a:srgbClr val="FFFFFF"/>
                </a:solidFill>
                <a:effectLst/>
                <a:latin typeface="French Script MT" pitchFamily="66" charset="0"/>
                <a:ea typeface="Arial" pitchFamily="34" charset="0"/>
                <a:cs typeface="Arial" pitchFamily="34" charset="0"/>
              </a:rPr>
              <a:t>2</a:t>
            </a:r>
            <a:endParaRPr kumimoji="0" lang="en-US" sz="66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Content Placeholder 3"/>
          <p:cNvSpPr txBox="1">
            <a:spLocks/>
          </p:cNvSpPr>
          <p:nvPr/>
        </p:nvSpPr>
        <p:spPr>
          <a:xfrm>
            <a:off x="4876800" y="3048000"/>
            <a:ext cx="4038600" cy="1524000"/>
          </a:xfrm>
          <a:prstGeom prst="rect">
            <a:avLst/>
          </a:prstGeom>
          <a:solidFill>
            <a:schemeClr val="accent6">
              <a:lumMod val="40000"/>
              <a:lumOff val="60000"/>
            </a:schemeClr>
          </a:solidFill>
          <a:ln>
            <a:solidFill>
              <a:srgbClr val="C00000"/>
            </a:solidFill>
          </a:ln>
        </p:spPr>
        <p:txBody>
          <a:bodyPr vert="horz">
            <a:normAutofit/>
          </a:bodyPr>
          <a:lstStyle/>
          <a:p>
            <a:pPr algn="r" rtl="1"/>
            <a:r>
              <a:rPr lang="ar-SA" sz="2600" b="1" dirty="0" smtClean="0">
                <a:solidFill>
                  <a:srgbClr val="FF0000"/>
                </a:solidFill>
              </a:rPr>
              <a:t>مثال 6 : </a:t>
            </a:r>
            <a:r>
              <a:rPr lang="ar-SA" sz="2800" dirty="0" smtClean="0"/>
              <a:t>مثل البيانات ( الاسم، تاريخ الميلاد، علامة التوجيهي) لطالب ما في تركيب واحد.</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a:off x="5562600" y="4572000"/>
            <a:ext cx="3047344" cy="954107"/>
          </a:xfrm>
          <a:prstGeom prst="rect">
            <a:avLst/>
          </a:prstGeom>
          <a:ln>
            <a:solidFill>
              <a:srgbClr val="C00000"/>
            </a:solidFill>
          </a:ln>
          <a:effectLst>
            <a:outerShdw blurRad="57150" dist="38100" dir="5400000" algn="ctr" rotWithShape="0">
              <a:schemeClr val="accent4">
                <a:shade val="9000"/>
                <a:satMod val="105000"/>
                <a:alpha val="48000"/>
              </a:schemeClr>
            </a:outerShdw>
            <a:softEdge rad="12700"/>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SA" sz="2800" b="1" u="sng" dirty="0" smtClean="0">
                <a:solidFill>
                  <a:srgbClr val="FF0000"/>
                </a:solidFill>
              </a:rPr>
              <a:t>الحل</a:t>
            </a:r>
            <a:r>
              <a:rPr lang="ar-SA" sz="2800" dirty="0" smtClean="0"/>
              <a:t> : نقوم بالخطوات الآتية :</a:t>
            </a:r>
            <a:endParaRPr lang="en-US" sz="2800" dirty="0"/>
          </a:p>
        </p:txBody>
      </p:sp>
      <p:sp>
        <p:nvSpPr>
          <p:cNvPr id="8" name="Text Placeholder 3"/>
          <p:cNvSpPr txBox="1">
            <a:spLocks/>
          </p:cNvSpPr>
          <p:nvPr/>
        </p:nvSpPr>
        <p:spPr>
          <a:xfrm>
            <a:off x="457200" y="5867400"/>
            <a:ext cx="8153400" cy="654843"/>
          </a:xfrm>
          <a:prstGeom prst="rect">
            <a:avLst/>
          </a:prstGeom>
          <a:solidFill>
            <a:schemeClr val="accent1">
              <a:lumMod val="20000"/>
              <a:lumOff val="80000"/>
            </a:schemeClr>
          </a:solidFill>
          <a:ln>
            <a:solidFill>
              <a:srgbClr val="FF0000"/>
            </a:solidFill>
          </a:ln>
        </p:spPr>
        <p:txBody>
          <a:bodyPr/>
          <a:lstStyle/>
          <a:p>
            <a:pPr lvl="0" rtl="1"/>
            <a:r>
              <a:rPr kumimoji="0" lang="ar-SA" sz="2600" b="0" i="0" u="none" strike="noStrike" kern="1200" cap="none" spc="0" normalizeH="0" baseline="0" noProof="0" dirty="0" smtClean="0">
                <a:ln>
                  <a:noFill/>
                </a:ln>
                <a:solidFill>
                  <a:srgbClr val="FF0000"/>
                </a:solidFill>
                <a:effectLst/>
                <a:uLnTx/>
                <a:uFillTx/>
                <a:latin typeface="+mn-lt"/>
                <a:ea typeface="+mn-ea"/>
                <a:cs typeface="+mn-cs"/>
              </a:rPr>
              <a:t>2)</a:t>
            </a:r>
            <a:r>
              <a:rPr kumimoji="0" lang="ar-SA" sz="2600" b="0" i="0" u="none" strike="noStrike" kern="1200" cap="none" spc="0" normalizeH="0" noProof="0" dirty="0" smtClean="0">
                <a:ln>
                  <a:noFill/>
                </a:ln>
                <a:solidFill>
                  <a:srgbClr val="FF0000"/>
                </a:solidFill>
                <a:effectLst/>
                <a:uLnTx/>
                <a:uFillTx/>
                <a:latin typeface="+mn-lt"/>
                <a:ea typeface="+mn-ea"/>
                <a:cs typeface="+mn-cs"/>
              </a:rPr>
              <a:t> </a:t>
            </a:r>
            <a:r>
              <a:rPr lang="ar-SA" sz="2800" dirty="0" smtClean="0"/>
              <a:t>الإعلان عن متغير من النوع الجديد.     </a:t>
            </a:r>
            <a:r>
              <a:rPr lang="en-US" sz="2800" dirty="0" smtClean="0"/>
              <a:t>Dim  S  as  Student</a:t>
            </a:r>
          </a:p>
          <a:p>
            <a:pPr marL="274320" marR="0" lvl="0" indent="-274320" algn="r" defTabSz="914400" rtl="1" eaLnBrk="1" fontAlgn="auto" latinLnBrk="0" hangingPunct="1">
              <a:lnSpc>
                <a:spcPct val="100000"/>
              </a:lnSpc>
              <a:spcBef>
                <a:spcPct val="20000"/>
              </a:spcBef>
              <a:spcAft>
                <a:spcPts val="0"/>
              </a:spcAft>
              <a:buClr>
                <a:schemeClr val="accent3"/>
              </a:buClr>
              <a:buSzPct val="95000"/>
              <a:tabLst/>
              <a:defRPr/>
            </a:pPr>
            <a:endParaRPr kumimoji="0" lang="en-US" sz="2600" b="0" i="0" u="none" strike="noStrike" kern="1200" cap="none" spc="0" normalizeH="0" baseline="0" noProof="0" dirty="0">
              <a:ln>
                <a:noFill/>
              </a:ln>
              <a:solidFill>
                <a:srgbClr val="FF0000"/>
              </a:solidFill>
              <a:effectLst/>
              <a:uLnTx/>
              <a:uFillTx/>
              <a:latin typeface="+mn-lt"/>
              <a:ea typeface="+mn-ea"/>
              <a:cs typeface="+mn-cs"/>
            </a:endParaRPr>
          </a:p>
        </p:txBody>
      </p:sp>
      <p:sp>
        <p:nvSpPr>
          <p:cNvPr id="9" name="Date Placeholder 8"/>
          <p:cNvSpPr>
            <a:spLocks noGrp="1"/>
          </p:cNvSpPr>
          <p:nvPr>
            <p:ph type="dt" sz="half" idx="10"/>
          </p:nvPr>
        </p:nvSpPr>
        <p:spPr/>
        <p:txBody>
          <a:bodyPr/>
          <a:lstStyle/>
          <a:p>
            <a:fld id="{BC653BA0-DC18-4045-A87D-F34FC3B6B93E}" type="datetime1">
              <a:rPr lang="en-US" smtClean="0"/>
              <a:pPr/>
              <a:t>01-Jun-11</a:t>
            </a:fld>
            <a:endParaRPr lang="en-US"/>
          </a:p>
        </p:txBody>
      </p:sp>
      <p:sp>
        <p:nvSpPr>
          <p:cNvPr id="10" name="Slide Number Placeholder 9"/>
          <p:cNvSpPr>
            <a:spLocks noGrp="1"/>
          </p:cNvSpPr>
          <p:nvPr>
            <p:ph type="sldNum" sz="quarter" idx="12"/>
          </p:nvPr>
        </p:nvSpPr>
        <p:spPr/>
        <p:txBody>
          <a:bodyPr/>
          <a:lstStyle/>
          <a:p>
            <a:fld id="{728405A0-CC59-470C-873B-679805DFC862}" type="slidenum">
              <a:rPr lang="en-US" smtClean="0"/>
              <a:pPr/>
              <a:t>79</a:t>
            </a:fld>
            <a:endParaRPr lang="en-US"/>
          </a:p>
        </p:txBody>
      </p:sp>
    </p:spTree>
  </p:cSld>
  <p:clrMapOvr>
    <a:masterClrMapping/>
  </p:clrMapOvr>
  <p:transition>
    <p:sndAc>
      <p:stSnd>
        <p:snd r:embed="rId2" name="applaus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p:cTn id="7" dur="500" fill="hold"/>
                                        <p:tgtEl>
                                          <p:spTgt spid="101378"/>
                                        </p:tgtEl>
                                        <p:attrNameLst>
                                          <p:attrName>ppt_w</p:attrName>
                                        </p:attrNameLst>
                                      </p:cBhvr>
                                      <p:tavLst>
                                        <p:tav tm="0">
                                          <p:val>
                                            <p:fltVal val="0"/>
                                          </p:val>
                                        </p:tav>
                                        <p:tav tm="100000">
                                          <p:val>
                                            <p:strVal val="#ppt_w"/>
                                          </p:val>
                                        </p:tav>
                                      </p:tavLst>
                                    </p:anim>
                                    <p:anim calcmode="lin" valueType="num">
                                      <p:cBhvr>
                                        <p:cTn id="8" dur="500" fill="hold"/>
                                        <p:tgtEl>
                                          <p:spTgt spid="101378"/>
                                        </p:tgtEl>
                                        <p:attrNameLst>
                                          <p:attrName>ppt_h</p:attrName>
                                        </p:attrNameLst>
                                      </p:cBhvr>
                                      <p:tavLst>
                                        <p:tav tm="0">
                                          <p:val>
                                            <p:fltVal val="0"/>
                                          </p:val>
                                        </p:tav>
                                        <p:tav tm="100000">
                                          <p:val>
                                            <p:strVal val="#ppt_h"/>
                                          </p:val>
                                        </p:tav>
                                      </p:tavLst>
                                    </p:anim>
                                    <p:anim calcmode="lin" valueType="num">
                                      <p:cBhvr>
                                        <p:cTn id="9" dur="500" fill="hold"/>
                                        <p:tgtEl>
                                          <p:spTgt spid="101378"/>
                                        </p:tgtEl>
                                        <p:attrNameLst>
                                          <p:attrName>style.rotation</p:attrName>
                                        </p:attrNameLst>
                                      </p:cBhvr>
                                      <p:tavLst>
                                        <p:tav tm="0">
                                          <p:val>
                                            <p:fltVal val="360"/>
                                          </p:val>
                                        </p:tav>
                                        <p:tav tm="100000">
                                          <p:val>
                                            <p:fltVal val="0"/>
                                          </p:val>
                                        </p:tav>
                                      </p:tavLst>
                                    </p:anim>
                                    <p:animEffect transition="in" filter="fade">
                                      <p:cBhvr>
                                        <p:cTn id="10" dur="500"/>
                                        <p:tgtEl>
                                          <p:spTgt spid="10137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 calcmode="lin" valueType="num">
                                      <p:cBhvr>
                                        <p:cTn id="15" dur="500" fill="hold"/>
                                        <p:tgtEl>
                                          <p:spTgt spid="4">
                                            <p:bg/>
                                          </p:spTgt>
                                        </p:tgtEl>
                                        <p:attrNameLst>
                                          <p:attrName>ppt_w</p:attrName>
                                        </p:attrNameLst>
                                      </p:cBhvr>
                                      <p:tavLst>
                                        <p:tav tm="0">
                                          <p:val>
                                            <p:fltVal val="0"/>
                                          </p:val>
                                        </p:tav>
                                        <p:tav tm="100000">
                                          <p:val>
                                            <p:strVal val="#ppt_w"/>
                                          </p:val>
                                        </p:tav>
                                      </p:tavLst>
                                    </p:anim>
                                    <p:anim calcmode="lin" valueType="num">
                                      <p:cBhvr>
                                        <p:cTn id="16" dur="500" fill="hold"/>
                                        <p:tgtEl>
                                          <p:spTgt spid="4">
                                            <p:bg/>
                                          </p:spTgt>
                                        </p:tgtEl>
                                        <p:attrNameLst>
                                          <p:attrName>ppt_h</p:attrName>
                                        </p:attrNameLst>
                                      </p:cBhvr>
                                      <p:tavLst>
                                        <p:tav tm="0">
                                          <p:val>
                                            <p:fltVal val="0"/>
                                          </p:val>
                                        </p:tav>
                                        <p:tav tm="100000">
                                          <p:val>
                                            <p:strVal val="#ppt_h"/>
                                          </p:val>
                                        </p:tav>
                                      </p:tavLst>
                                    </p:anim>
                                    <p:anim calcmode="lin" valueType="num">
                                      <p:cBhvr>
                                        <p:cTn id="17" dur="500" fill="hold"/>
                                        <p:tgtEl>
                                          <p:spTgt spid="4">
                                            <p:bg/>
                                          </p:spTgt>
                                        </p:tgtEl>
                                        <p:attrNameLst>
                                          <p:attrName>style.rotation</p:attrName>
                                        </p:attrNameLst>
                                      </p:cBhvr>
                                      <p:tavLst>
                                        <p:tav tm="0">
                                          <p:val>
                                            <p:fltVal val="360"/>
                                          </p:val>
                                        </p:tav>
                                        <p:tav tm="100000">
                                          <p:val>
                                            <p:fltVal val="0"/>
                                          </p:val>
                                        </p:tav>
                                      </p:tavLst>
                                    </p:anim>
                                    <p:animEffect transition="in" filter="fade">
                                      <p:cBhvr>
                                        <p:cTn id="18" dur="500"/>
                                        <p:tgtEl>
                                          <p:spTgt spid="4">
                                            <p:bg/>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 calcmode="lin" valueType="num">
                                      <p:cBhvr>
                                        <p:cTn id="33" dur="500" fill="hold"/>
                                        <p:tgtEl>
                                          <p:spTgt spid="6"/>
                                        </p:tgtEl>
                                        <p:attrNameLst>
                                          <p:attrName>style.rotation</p:attrName>
                                        </p:attrNameLst>
                                      </p:cBhvr>
                                      <p:tavLst>
                                        <p:tav tm="0">
                                          <p:val>
                                            <p:fltVal val="360"/>
                                          </p:val>
                                        </p:tav>
                                        <p:tav tm="100000">
                                          <p:val>
                                            <p:fltVal val="0"/>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 calcmode="lin" valueType="num">
                                      <p:cBhvr>
                                        <p:cTn id="41" dur="500" fill="hold"/>
                                        <p:tgtEl>
                                          <p:spTgt spid="7"/>
                                        </p:tgtEl>
                                        <p:attrNameLst>
                                          <p:attrName>style.rotation</p:attrName>
                                        </p:attrNameLst>
                                      </p:cBhvr>
                                      <p:tavLst>
                                        <p:tav tm="0">
                                          <p:val>
                                            <p:fltVal val="360"/>
                                          </p:val>
                                        </p:tav>
                                        <p:tav tm="100000">
                                          <p:val>
                                            <p:fltVal val="0"/>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3">
                                            <p:bg/>
                                          </p:spTgt>
                                        </p:tgtEl>
                                        <p:attrNameLst>
                                          <p:attrName>style.visibility</p:attrName>
                                        </p:attrNameLst>
                                      </p:cBhvr>
                                      <p:to>
                                        <p:strVal val="visible"/>
                                      </p:to>
                                    </p:set>
                                    <p:anim calcmode="lin" valueType="num">
                                      <p:cBhvr>
                                        <p:cTn id="47" dur="500" fill="hold"/>
                                        <p:tgtEl>
                                          <p:spTgt spid="3">
                                            <p:bg/>
                                          </p:spTgt>
                                        </p:tgtEl>
                                        <p:attrNameLst>
                                          <p:attrName>ppt_w</p:attrName>
                                        </p:attrNameLst>
                                      </p:cBhvr>
                                      <p:tavLst>
                                        <p:tav tm="0">
                                          <p:val>
                                            <p:fltVal val="0"/>
                                          </p:val>
                                        </p:tav>
                                        <p:tav tm="100000">
                                          <p:val>
                                            <p:strVal val="#ppt_w"/>
                                          </p:val>
                                        </p:tav>
                                      </p:tavLst>
                                    </p:anim>
                                    <p:anim calcmode="lin" valueType="num">
                                      <p:cBhvr>
                                        <p:cTn id="48" dur="500" fill="hold"/>
                                        <p:tgtEl>
                                          <p:spTgt spid="3">
                                            <p:bg/>
                                          </p:spTgt>
                                        </p:tgtEl>
                                        <p:attrNameLst>
                                          <p:attrName>ppt_h</p:attrName>
                                        </p:attrNameLst>
                                      </p:cBhvr>
                                      <p:tavLst>
                                        <p:tav tm="0">
                                          <p:val>
                                            <p:fltVal val="0"/>
                                          </p:val>
                                        </p:tav>
                                        <p:tav tm="100000">
                                          <p:val>
                                            <p:strVal val="#ppt_h"/>
                                          </p:val>
                                        </p:tav>
                                      </p:tavLst>
                                    </p:anim>
                                    <p:anim calcmode="lin" valueType="num">
                                      <p:cBhvr>
                                        <p:cTn id="49" dur="500" fill="hold"/>
                                        <p:tgtEl>
                                          <p:spTgt spid="3">
                                            <p:bg/>
                                          </p:spTgt>
                                        </p:tgtEl>
                                        <p:attrNameLst>
                                          <p:attrName>style.rotation</p:attrName>
                                        </p:attrNameLst>
                                      </p:cBhvr>
                                      <p:tavLst>
                                        <p:tav tm="0">
                                          <p:val>
                                            <p:fltVal val="360"/>
                                          </p:val>
                                        </p:tav>
                                        <p:tav tm="100000">
                                          <p:val>
                                            <p:fltVal val="0"/>
                                          </p:val>
                                        </p:tav>
                                      </p:tavLst>
                                    </p:anim>
                                    <p:animEffect transition="in" filter="fade">
                                      <p:cBhvr>
                                        <p:cTn id="50" dur="500"/>
                                        <p:tgtEl>
                                          <p:spTgt spid="3">
                                            <p:bg/>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 calcmode="lin" valueType="num">
                                      <p:cBhvr>
                                        <p:cTn id="5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5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58" dur="500"/>
                                        <p:tgtEl>
                                          <p:spTgt spid="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3">
                                            <p:txEl>
                                              <p:pRg st="1" end="1"/>
                                            </p:txEl>
                                          </p:spTgt>
                                        </p:tgtEl>
                                        <p:attrNameLst>
                                          <p:attrName>style.visibility</p:attrName>
                                        </p:attrNameLst>
                                      </p:cBhvr>
                                      <p:to>
                                        <p:strVal val="visible"/>
                                      </p:to>
                                    </p:set>
                                    <p:anim calcmode="lin" valueType="num">
                                      <p:cBhvr>
                                        <p:cTn id="6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6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66" dur="500"/>
                                        <p:tgtEl>
                                          <p:spTgt spid="3">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3">
                                            <p:txEl>
                                              <p:pRg st="2" end="2"/>
                                            </p:txEl>
                                          </p:spTgt>
                                        </p:tgtEl>
                                        <p:attrNameLst>
                                          <p:attrName>style.visibility</p:attrName>
                                        </p:attrNameLst>
                                      </p:cBhvr>
                                      <p:to>
                                        <p:strVal val="visible"/>
                                      </p:to>
                                    </p:set>
                                    <p:anim calcmode="lin" valueType="num">
                                      <p:cBhvr>
                                        <p:cTn id="7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72"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73"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74" dur="500"/>
                                        <p:tgtEl>
                                          <p:spTgt spid="3">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 calcmode="lin" valueType="num">
                                      <p:cBhvr>
                                        <p:cTn id="7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0"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81"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82" dur="500"/>
                                        <p:tgtEl>
                                          <p:spTgt spid="3">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grpId="0" nodeType="click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anim calcmode="lin" valueType="num">
                                      <p:cBhvr>
                                        <p:cTn id="8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8"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89"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90" dur="500"/>
                                        <p:tgtEl>
                                          <p:spTgt spid="3">
                                            <p:txEl>
                                              <p:pRg st="4" end="4"/>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3">
                                            <p:txEl>
                                              <p:pRg st="5" end="5"/>
                                            </p:txEl>
                                          </p:spTgt>
                                        </p:tgtEl>
                                        <p:attrNameLst>
                                          <p:attrName>style.visibility</p:attrName>
                                        </p:attrNameLst>
                                      </p:cBhvr>
                                      <p:to>
                                        <p:strVal val="visible"/>
                                      </p:to>
                                    </p:set>
                                    <p:anim calcmode="lin" valueType="num">
                                      <p:cBhvr>
                                        <p:cTn id="9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96"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97"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98" dur="500"/>
                                        <p:tgtEl>
                                          <p:spTgt spid="3">
                                            <p:txEl>
                                              <p:pRg st="5" end="5"/>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49" presetClass="entr" presetSubtype="0" decel="100000" fill="hold" grpId="0" nodeType="clickEffect">
                                  <p:stCondLst>
                                    <p:cond delay="0"/>
                                  </p:stCondLst>
                                  <p:childTnLst>
                                    <p:set>
                                      <p:cBhvr>
                                        <p:cTn id="102" dur="1" fill="hold">
                                          <p:stCondLst>
                                            <p:cond delay="0"/>
                                          </p:stCondLst>
                                        </p:cTn>
                                        <p:tgtEl>
                                          <p:spTgt spid="3">
                                            <p:txEl>
                                              <p:pRg st="6" end="6"/>
                                            </p:txEl>
                                          </p:spTgt>
                                        </p:tgtEl>
                                        <p:attrNameLst>
                                          <p:attrName>style.visibility</p:attrName>
                                        </p:attrNameLst>
                                      </p:cBhvr>
                                      <p:to>
                                        <p:strVal val="visible"/>
                                      </p:to>
                                    </p:set>
                                    <p:anim calcmode="lin" valueType="num">
                                      <p:cBhvr>
                                        <p:cTn id="10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04"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105"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106" dur="500"/>
                                        <p:tgtEl>
                                          <p:spTgt spid="3">
                                            <p:txEl>
                                              <p:pRg st="6" end="6"/>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8"/>
                                        </p:tgtEl>
                                        <p:attrNameLst>
                                          <p:attrName>style.visibility</p:attrName>
                                        </p:attrNameLst>
                                      </p:cBhvr>
                                      <p:to>
                                        <p:strVal val="visible"/>
                                      </p:to>
                                    </p:set>
                                    <p:anim calcmode="lin" valueType="num">
                                      <p:cBhvr>
                                        <p:cTn id="111" dur="1000" fill="hold"/>
                                        <p:tgtEl>
                                          <p:spTgt spid="8"/>
                                        </p:tgtEl>
                                        <p:attrNameLst>
                                          <p:attrName>ppt_w</p:attrName>
                                        </p:attrNameLst>
                                      </p:cBhvr>
                                      <p:tavLst>
                                        <p:tav tm="0">
                                          <p:val>
                                            <p:fltVal val="0"/>
                                          </p:val>
                                        </p:tav>
                                        <p:tav tm="100000">
                                          <p:val>
                                            <p:strVal val="#ppt_w"/>
                                          </p:val>
                                        </p:tav>
                                      </p:tavLst>
                                    </p:anim>
                                    <p:anim calcmode="lin" valueType="num">
                                      <p:cBhvr>
                                        <p:cTn id="112" dur="1000" fill="hold"/>
                                        <p:tgtEl>
                                          <p:spTgt spid="8"/>
                                        </p:tgtEl>
                                        <p:attrNameLst>
                                          <p:attrName>ppt_h</p:attrName>
                                        </p:attrNameLst>
                                      </p:cBhvr>
                                      <p:tavLst>
                                        <p:tav tm="0">
                                          <p:val>
                                            <p:fltVal val="0"/>
                                          </p:val>
                                        </p:tav>
                                        <p:tav tm="100000">
                                          <p:val>
                                            <p:strVal val="#ppt_h"/>
                                          </p:val>
                                        </p:tav>
                                      </p:tavLst>
                                    </p:anim>
                                    <p:anim calcmode="lin" valueType="num">
                                      <p:cBhvr>
                                        <p:cTn id="113" dur="1000" fill="hold"/>
                                        <p:tgtEl>
                                          <p:spTgt spid="8"/>
                                        </p:tgtEl>
                                        <p:attrNameLst>
                                          <p:attrName>style.rotation</p:attrName>
                                        </p:attrNameLst>
                                      </p:cBhvr>
                                      <p:tavLst>
                                        <p:tav tm="0">
                                          <p:val>
                                            <p:fltVal val="360"/>
                                          </p:val>
                                        </p:tav>
                                        <p:tav tm="100000">
                                          <p:val>
                                            <p:fltVal val="0"/>
                                          </p:val>
                                        </p:tav>
                                      </p:tavLst>
                                    </p:anim>
                                    <p:animEffect transition="in" filter="fade">
                                      <p:cBhvr>
                                        <p:cTn id="1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101378"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t>البرامج المتعددة النماذج</a:t>
            </a:r>
            <a:endParaRPr lang="en-US" dirty="0"/>
          </a:p>
        </p:txBody>
      </p:sp>
      <p:sp>
        <p:nvSpPr>
          <p:cNvPr id="3" name="Content Placeholder 2"/>
          <p:cNvSpPr>
            <a:spLocks noGrp="1"/>
          </p:cNvSpPr>
          <p:nvPr>
            <p:ph idx="1"/>
          </p:nvPr>
        </p:nvSpPr>
        <p:spPr/>
        <p:txBody>
          <a:bodyPr/>
          <a:lstStyle/>
          <a:p>
            <a:pPr algn="r" rtl="1"/>
            <a:r>
              <a:rPr lang="ar-SA" sz="4000" dirty="0" smtClean="0"/>
              <a:t>عندما تحتاج إلى استخدام كثير من الأدوات يفضل توزيعها على عدة نماذج حسب استخدامها لتجنب اكتظاظ  النموذج الوحيد بالكثير من الأدوات وتسهيل البرمجة وأوضح في النتائج (المخرجات).</a:t>
            </a:r>
            <a:endParaRPr lang="en-US" sz="4000" dirty="0" smtClean="0"/>
          </a:p>
          <a:p>
            <a:pPr algn="r" rtl="1"/>
            <a:endParaRPr lang="en-US" dirty="0"/>
          </a:p>
        </p:txBody>
      </p:sp>
      <p:sp>
        <p:nvSpPr>
          <p:cNvPr id="4" name="Date Placeholder 3"/>
          <p:cNvSpPr>
            <a:spLocks noGrp="1"/>
          </p:cNvSpPr>
          <p:nvPr>
            <p:ph type="dt" sz="half" idx="10"/>
          </p:nvPr>
        </p:nvSpPr>
        <p:spPr/>
        <p:txBody>
          <a:bodyPr/>
          <a:lstStyle/>
          <a:p>
            <a:fld id="{42C49E43-0EE8-4036-9610-C991459CD455}" type="datetime1">
              <a:rPr lang="en-US" smtClean="0"/>
              <a:pPr/>
              <a:t>01-Jun-11</a:t>
            </a:fld>
            <a:endParaRPr lang="en-US"/>
          </a:p>
        </p:txBody>
      </p:sp>
      <p:sp>
        <p:nvSpPr>
          <p:cNvPr id="5" name="Slide Number Placeholder 4"/>
          <p:cNvSpPr>
            <a:spLocks noGrp="1"/>
          </p:cNvSpPr>
          <p:nvPr>
            <p:ph type="sldNum" sz="quarter" idx="12"/>
          </p:nvPr>
        </p:nvSpPr>
        <p:spPr/>
        <p:txBody>
          <a:bodyPr/>
          <a:lstStyle/>
          <a:p>
            <a:fld id="{728405A0-CC59-470C-873B-679805DFC862}"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1" nodeType="clickEffect">
                                  <p:stCondLst>
                                    <p:cond delay="0"/>
                                  </p:stCondLst>
                                  <p:childTnLst>
                                    <p:animRot by="21600000">
                                      <p:cBhvr>
                                        <p:cTn id="16"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a:solidFill>
            <a:schemeClr val="accent5">
              <a:lumMod val="60000"/>
              <a:lumOff val="40000"/>
            </a:schemeClr>
          </a:solidFill>
          <a:ln>
            <a:solidFill>
              <a:srgbClr val="FF0000"/>
            </a:solidFill>
          </a:ln>
        </p:spPr>
        <p:txBody>
          <a:bodyPr>
            <a:normAutofit fontScale="90000"/>
          </a:bodyPr>
          <a:lstStyle/>
          <a:p>
            <a:pPr algn="r" rtl="1"/>
            <a:r>
              <a:rPr lang="ar-SA" dirty="0" smtClean="0">
                <a:latin typeface="Andalus" pitchFamily="18" charset="-78"/>
                <a:cs typeface="Andalus" pitchFamily="18" charset="-78"/>
              </a:rPr>
              <a:t>أسئلة على السجلات     		صفــ 68 ــحة</a:t>
            </a:r>
            <a:endParaRPr lang="en-US" dirty="0">
              <a:latin typeface="Andalus" pitchFamily="18" charset="-78"/>
              <a:cs typeface="Andalus" pitchFamily="18" charset="-78"/>
            </a:endParaRPr>
          </a:p>
        </p:txBody>
      </p:sp>
      <p:sp>
        <p:nvSpPr>
          <p:cNvPr id="3" name="Text Placeholder 2"/>
          <p:cNvSpPr>
            <a:spLocks noGrp="1"/>
          </p:cNvSpPr>
          <p:nvPr>
            <p:ph type="body" idx="1"/>
          </p:nvPr>
        </p:nvSpPr>
        <p:spPr>
          <a:xfrm>
            <a:off x="8153400" y="2464848"/>
            <a:ext cx="763588" cy="430752"/>
          </a:xfrm>
        </p:spPr>
        <p:txBody>
          <a:bodyPr/>
          <a:lstStyle/>
          <a:p>
            <a:pPr algn="r" rtl="1"/>
            <a:r>
              <a:rPr lang="ar-SA" dirty="0" smtClean="0">
                <a:solidFill>
                  <a:srgbClr val="FF0000"/>
                </a:solidFill>
              </a:rPr>
              <a:t>الحل : </a:t>
            </a:r>
            <a:endParaRPr lang="en-US" dirty="0">
              <a:solidFill>
                <a:srgbClr val="FF0000"/>
              </a:solidFill>
            </a:endParaRPr>
          </a:p>
        </p:txBody>
      </p:sp>
      <p:sp>
        <p:nvSpPr>
          <p:cNvPr id="4" name="Text Placeholder 3"/>
          <p:cNvSpPr>
            <a:spLocks noGrp="1"/>
          </p:cNvSpPr>
          <p:nvPr>
            <p:ph type="body" sz="half" idx="3"/>
          </p:nvPr>
        </p:nvSpPr>
        <p:spPr>
          <a:xfrm>
            <a:off x="8077200" y="1143000"/>
            <a:ext cx="838200" cy="1066800"/>
          </a:xfrm>
          <a:solidFill>
            <a:schemeClr val="bg2"/>
          </a:solidFill>
          <a:ln cap="rnd" cmpd="dbl">
            <a:solidFill>
              <a:schemeClr val="accent2"/>
            </a:solidFill>
            <a:bevel/>
          </a:ln>
          <a:effectLst>
            <a:innerShdw blurRad="63500" dist="50800" dir="10800000">
              <a:prstClr val="black">
                <a:alpha val="50000"/>
              </a:prstClr>
            </a:innerShdw>
          </a:effectLst>
        </p:spPr>
        <p:txBody>
          <a:bodyPr>
            <a:normAutofit/>
          </a:bodyPr>
          <a:lstStyle/>
          <a:p>
            <a:pPr algn="ctr" rtl="1"/>
            <a:r>
              <a:rPr lang="ar-SA" dirty="0" smtClean="0">
                <a:solidFill>
                  <a:srgbClr val="FF0000"/>
                </a:solidFill>
              </a:rPr>
              <a:t>سؤال 1</a:t>
            </a:r>
            <a:endParaRPr lang="en-US" dirty="0">
              <a:solidFill>
                <a:srgbClr val="FF0000"/>
              </a:solidFill>
            </a:endParaRPr>
          </a:p>
        </p:txBody>
      </p:sp>
      <p:sp>
        <p:nvSpPr>
          <p:cNvPr id="5" name="Content Placeholder 4"/>
          <p:cNvSpPr>
            <a:spLocks noGrp="1"/>
          </p:cNvSpPr>
          <p:nvPr>
            <p:ph sz="quarter" idx="2"/>
          </p:nvPr>
        </p:nvSpPr>
        <p:spPr>
          <a:xfrm>
            <a:off x="304800" y="2667000"/>
            <a:ext cx="4040188" cy="2514600"/>
          </a:xfrm>
          <a:solidFill>
            <a:schemeClr val="accent6">
              <a:lumMod val="20000"/>
              <a:lumOff val="80000"/>
            </a:schemeClr>
          </a:solidFill>
        </p:spPr>
        <p:txBody>
          <a:bodyPr/>
          <a:lstStyle/>
          <a:p>
            <a:pPr>
              <a:buNone/>
            </a:pPr>
            <a:r>
              <a:rPr lang="en-US" dirty="0" smtClean="0">
                <a:solidFill>
                  <a:srgbClr val="FF0000"/>
                </a:solidFill>
                <a:latin typeface="Bernard MT Condensed" pitchFamily="18" charset="0"/>
              </a:rPr>
              <a:t>1) </a:t>
            </a:r>
            <a:r>
              <a:rPr lang="en-US" dirty="0" smtClean="0"/>
              <a:t>Type  Car</a:t>
            </a:r>
          </a:p>
          <a:p>
            <a:r>
              <a:rPr lang="en-US" dirty="0" smtClean="0"/>
              <a:t>	Color  as  string</a:t>
            </a:r>
          </a:p>
          <a:p>
            <a:r>
              <a:rPr lang="en-US" dirty="0" smtClean="0"/>
              <a:t>	Company  as  string</a:t>
            </a:r>
          </a:p>
          <a:p>
            <a:r>
              <a:rPr lang="en-US" dirty="0" smtClean="0"/>
              <a:t>	</a:t>
            </a:r>
            <a:r>
              <a:rPr lang="en-US" dirty="0" err="1" smtClean="0"/>
              <a:t>NoDoors</a:t>
            </a:r>
            <a:r>
              <a:rPr lang="en-US" dirty="0" smtClean="0"/>
              <a:t>   as  integer</a:t>
            </a:r>
          </a:p>
          <a:p>
            <a:r>
              <a:rPr lang="en-US" dirty="0" smtClean="0"/>
              <a:t>	</a:t>
            </a:r>
            <a:r>
              <a:rPr lang="en-US" dirty="0" err="1" smtClean="0"/>
              <a:t>DateOfInd</a:t>
            </a:r>
            <a:r>
              <a:rPr lang="en-US" dirty="0" smtClean="0"/>
              <a:t>  as  date</a:t>
            </a:r>
          </a:p>
          <a:p>
            <a:r>
              <a:rPr lang="en-US" dirty="0" smtClean="0"/>
              <a:t>End  Type</a:t>
            </a:r>
          </a:p>
          <a:p>
            <a:endParaRPr lang="en-US" dirty="0"/>
          </a:p>
        </p:txBody>
      </p:sp>
      <p:sp>
        <p:nvSpPr>
          <p:cNvPr id="6" name="Content Placeholder 5"/>
          <p:cNvSpPr>
            <a:spLocks noGrp="1"/>
          </p:cNvSpPr>
          <p:nvPr>
            <p:ph sz="quarter" idx="4"/>
          </p:nvPr>
        </p:nvSpPr>
        <p:spPr>
          <a:xfrm>
            <a:off x="152400" y="914400"/>
            <a:ext cx="7848600" cy="457200"/>
          </a:xfrm>
          <a:ln w="12700">
            <a:solidFill>
              <a:srgbClr val="FF0000"/>
            </a:solidFill>
          </a:ln>
        </p:spPr>
        <p:txBody>
          <a:bodyPr>
            <a:normAutofit fontScale="92500"/>
          </a:bodyPr>
          <a:lstStyle/>
          <a:p>
            <a:pPr algn="r" rtl="1">
              <a:buNone/>
            </a:pPr>
            <a:r>
              <a:rPr lang="ar-SA" sz="1900" dirty="0" smtClean="0"/>
              <a:t>1) عرف سجلاً يحوي البيانات الآتية عن سيارة : (لونها، الشركة المصنعة، عدد أبوابها، تاريخ التصنيع)</a:t>
            </a:r>
            <a:endParaRPr lang="en-US" sz="1900" dirty="0"/>
          </a:p>
        </p:txBody>
      </p:sp>
      <p:sp>
        <p:nvSpPr>
          <p:cNvPr id="7" name="Content Placeholder 4"/>
          <p:cNvSpPr txBox="1">
            <a:spLocks/>
          </p:cNvSpPr>
          <p:nvPr/>
        </p:nvSpPr>
        <p:spPr>
          <a:xfrm>
            <a:off x="152400" y="1447800"/>
            <a:ext cx="7848600" cy="381000"/>
          </a:xfrm>
          <a:prstGeom prst="rect">
            <a:avLst/>
          </a:prstGeom>
          <a:ln>
            <a:solidFill>
              <a:srgbClr val="FF0000"/>
            </a:solidFill>
          </a:ln>
        </p:spPr>
        <p:txBody>
          <a:bodyPr vert="horz" tIns="0">
            <a:normAutofit fontScale="85000" lnSpcReduction="10000"/>
          </a:bodyPr>
          <a:lstStyle/>
          <a:p>
            <a:pPr lvl="0" algn="r" rtl="1"/>
            <a:r>
              <a:rPr lang="ar-SA" sz="2400" dirty="0" smtClean="0"/>
              <a:t>2) أعلن عن متغير من نوع سجل المعرف في السؤال الأول وأدخل قيم لحقول هذا المتغير .</a:t>
            </a:r>
            <a:endParaRPr lang="en-US" sz="24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02401" name="Rectangle 1"/>
          <p:cNvSpPr>
            <a:spLocks noChangeArrowheads="1"/>
          </p:cNvSpPr>
          <p:nvPr/>
        </p:nvSpPr>
        <p:spPr bwMode="auto">
          <a:xfrm>
            <a:off x="4953000" y="2743200"/>
            <a:ext cx="3276600" cy="1631216"/>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000" dirty="0" smtClean="0">
                <a:solidFill>
                  <a:srgbClr val="FF0000"/>
                </a:solidFill>
                <a:latin typeface="Bernard MT Condensed" pitchFamily="18" charset="0"/>
              </a:rPr>
              <a:t>2)</a:t>
            </a:r>
            <a:r>
              <a:rPr lang="ar-SA" sz="2000" dirty="0" smtClean="0">
                <a:solidFill>
                  <a:srgbClr val="FF0000"/>
                </a:solidFill>
                <a:latin typeface="Bernard MT Condensed" pitchFamily="18" charset="0"/>
              </a:rPr>
              <a:t>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18" charset="-78"/>
              </a:rPr>
              <a:t>Dim  C  as  Car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Simplified Arabic" pitchFamily="18" charset="-78"/>
              </a:rPr>
              <a:t>C.color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18" charset="-78"/>
              </a:rPr>
              <a:t> = “Green”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Simplified Arabic" pitchFamily="18" charset="-78"/>
              </a:rPr>
              <a:t>C.company</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18" charset="-78"/>
              </a:rPr>
              <a:t> = “Toyota”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Simplified Arabic" pitchFamily="18" charset="-78"/>
              </a:rPr>
              <a:t>C.noDoors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18" charset="-78"/>
              </a:rPr>
              <a:t> = 4</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Simplified Arabic" pitchFamily="18" charset="-78"/>
              </a:rPr>
              <a:t>C.dateOfInd</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18" charset="-78"/>
              </a:rPr>
              <a:t> = #10/1/2011#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Content Placeholder 4"/>
          <p:cNvSpPr txBox="1">
            <a:spLocks/>
          </p:cNvSpPr>
          <p:nvPr/>
        </p:nvSpPr>
        <p:spPr>
          <a:xfrm>
            <a:off x="152400" y="1905000"/>
            <a:ext cx="7848600" cy="609600"/>
          </a:xfrm>
          <a:prstGeom prst="rect">
            <a:avLst/>
          </a:prstGeom>
          <a:ln>
            <a:solidFill>
              <a:srgbClr val="FF0000"/>
            </a:solidFill>
          </a:ln>
        </p:spPr>
        <p:txBody>
          <a:bodyPr vert="horz" tIns="0">
            <a:normAutofit fontScale="92500" lnSpcReduction="10000"/>
          </a:bodyPr>
          <a:lstStyle/>
          <a:p>
            <a:pPr lvl="0" algn="r" rtl="1"/>
            <a:r>
              <a:rPr lang="ar-SA" sz="2400" dirty="0" smtClean="0"/>
              <a:t>3) </a:t>
            </a:r>
            <a:r>
              <a:rPr lang="ar-SA" sz="2000" dirty="0" smtClean="0"/>
              <a:t>أعلن عن مصفوفة أحادية عدد عناصرها 3 من نوع سجل المعرف في السؤال الأول </a:t>
            </a:r>
          </a:p>
          <a:p>
            <a:pPr lvl="0" algn="r" rtl="1"/>
            <a:r>
              <a:rPr lang="ar-SA" sz="2000" dirty="0" smtClean="0"/>
              <a:t>وأدخل قيمة للعنصر الأول في هذه المصفوفة .</a:t>
            </a:r>
            <a:endParaRPr lang="en-US" sz="24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1"/>
          <p:cNvSpPr>
            <a:spLocks noChangeArrowheads="1"/>
          </p:cNvSpPr>
          <p:nvPr/>
        </p:nvSpPr>
        <p:spPr bwMode="auto">
          <a:xfrm>
            <a:off x="4572000" y="4572000"/>
            <a:ext cx="4419600" cy="1938992"/>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SA" sz="2000" dirty="0" smtClean="0">
                <a:solidFill>
                  <a:srgbClr val="FF0000"/>
                </a:solidFill>
                <a:latin typeface="Bernard MT Condensed" pitchFamily="18" charset="0"/>
              </a:rPr>
              <a:t>3</a:t>
            </a:r>
            <a:r>
              <a:rPr lang="en-US" sz="2000" dirty="0" smtClean="0">
                <a:solidFill>
                  <a:srgbClr val="FF0000"/>
                </a:solidFill>
                <a:latin typeface="Bernard MT Condensed" pitchFamily="18" charset="0"/>
              </a:rPr>
              <a:t>)</a:t>
            </a:r>
            <a:r>
              <a:rPr lang="en-US" sz="2000" dirty="0" smtClean="0"/>
              <a:t> Dim  K(2)  as  Car	</a:t>
            </a:r>
            <a:endParaRPr lang="ar-SA" sz="2000" dirty="0" smtClean="0"/>
          </a:p>
          <a:p>
            <a:r>
              <a:rPr lang="en-US" sz="2000" dirty="0" smtClean="0"/>
              <a:t>K(0).color = “Red”</a:t>
            </a:r>
          </a:p>
          <a:p>
            <a:r>
              <a:rPr lang="en-US" sz="2000" dirty="0" smtClean="0"/>
              <a:t>K(0).company = “Toyota”</a:t>
            </a:r>
          </a:p>
          <a:p>
            <a:r>
              <a:rPr lang="en-US" sz="2000" dirty="0" smtClean="0"/>
              <a:t>K(0).</a:t>
            </a:r>
            <a:r>
              <a:rPr lang="en-US" sz="2000" dirty="0" err="1" smtClean="0"/>
              <a:t>noDoors</a:t>
            </a:r>
            <a:r>
              <a:rPr lang="en-US" sz="2000" dirty="0" smtClean="0"/>
              <a:t> = 4</a:t>
            </a:r>
          </a:p>
          <a:p>
            <a:r>
              <a:rPr lang="en-US" sz="2000" dirty="0" smtClean="0"/>
              <a:t>K(0).</a:t>
            </a:r>
            <a:r>
              <a:rPr lang="en-US" sz="2000" dirty="0" err="1" smtClean="0"/>
              <a:t>dateOfInd</a:t>
            </a:r>
            <a:r>
              <a:rPr lang="en-US" sz="2000" dirty="0" smtClean="0"/>
              <a:t> = #11/1/2011#</a:t>
            </a:r>
          </a:p>
          <a:p>
            <a:pPr lvl="0" fontAlgn="base">
              <a:spcBef>
                <a:spcPct val="0"/>
              </a:spcBef>
              <a:spcAft>
                <a:spcPct val="0"/>
              </a:spcAft>
            </a:pPr>
            <a:endPar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Simplified Arabic" pitchFamily="18" charset="-78"/>
            </a:endParaRPr>
          </a:p>
        </p:txBody>
      </p:sp>
      <p:sp>
        <p:nvSpPr>
          <p:cNvPr id="11" name="Date Placeholder 10"/>
          <p:cNvSpPr>
            <a:spLocks noGrp="1"/>
          </p:cNvSpPr>
          <p:nvPr>
            <p:ph type="dt" sz="half" idx="10"/>
          </p:nvPr>
        </p:nvSpPr>
        <p:spPr/>
        <p:txBody>
          <a:bodyPr/>
          <a:lstStyle/>
          <a:p>
            <a:fld id="{B3B75DC6-B9B3-4EAE-8DA3-DA24AB5B3B05}" type="datetime1">
              <a:rPr lang="en-US" smtClean="0"/>
              <a:pPr/>
              <a:t>01-Jun-11</a:t>
            </a:fld>
            <a:endParaRPr lang="en-US"/>
          </a:p>
        </p:txBody>
      </p:sp>
      <p:sp>
        <p:nvSpPr>
          <p:cNvPr id="12" name="Slide Number Placeholder 11"/>
          <p:cNvSpPr>
            <a:spLocks noGrp="1"/>
          </p:cNvSpPr>
          <p:nvPr>
            <p:ph type="sldNum" sz="quarter" idx="12"/>
          </p:nvPr>
        </p:nvSpPr>
        <p:spPr/>
        <p:txBody>
          <a:bodyPr/>
          <a:lstStyle/>
          <a:p>
            <a:fld id="{728405A0-CC59-470C-873B-679805DFC862}" type="slidenum">
              <a:rPr lang="en-US" smtClean="0"/>
              <a:pPr/>
              <a:t>80</a:t>
            </a:fld>
            <a:endParaRPr lang="en-US"/>
          </a:p>
        </p:txBody>
      </p:sp>
    </p:spTree>
  </p:cSld>
  <p:clrMapOvr>
    <a:masterClrMapping/>
  </p:clrMapOvr>
  <p:transition>
    <p:sndAc>
      <p:stSnd>
        <p:snd r:embed="rId2" name="typ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4">
                                            <p:bg/>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4">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animEffect transition="in" filter="wipe(down)">
                                      <p:cBhvr>
                                        <p:cTn id="19" dur="290">
                                          <p:stCondLst>
                                            <p:cond delay="0"/>
                                          </p:stCondLst>
                                        </p:cTn>
                                        <p:tgtEl>
                                          <p:spTgt spid="6">
                                            <p:bg/>
                                          </p:spTgt>
                                        </p:tgtEl>
                                      </p:cBhvr>
                                    </p:animEffect>
                                    <p:anim calcmode="lin" valueType="num">
                                      <p:cBhvr>
                                        <p:cTn id="20" dur="911" tmFilter="0,0; 0.14,0.36; 0.43,0.73; 0.71,0.91; 1.0,1.0">
                                          <p:stCondLst>
                                            <p:cond delay="0"/>
                                          </p:stCondLst>
                                        </p:cTn>
                                        <p:tgtEl>
                                          <p:spTgt spid="6">
                                            <p:bg/>
                                          </p:spTgt>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6">
                                            <p:bg/>
                                          </p:spTgt>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6">
                                            <p:bg/>
                                          </p:spTgt>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6">
                                            <p:bg/>
                                          </p:spTgt>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6">
                                            <p:bg/>
                                          </p:spTgt>
                                        </p:tgtEl>
                                        <p:attrNameLst>
                                          <p:attrName>ppt_y</p:attrName>
                                        </p:attrNameLst>
                                      </p:cBhvr>
                                      <p:tavLst>
                                        <p:tav tm="0" fmla="#ppt_y-sin(pi*$)/81">
                                          <p:val>
                                            <p:fltVal val="0"/>
                                          </p:val>
                                        </p:tav>
                                        <p:tav tm="100000">
                                          <p:val>
                                            <p:fltVal val="1"/>
                                          </p:val>
                                        </p:tav>
                                      </p:tavLst>
                                    </p:anim>
                                    <p:animScale>
                                      <p:cBhvr>
                                        <p:cTn id="25" dur="13">
                                          <p:stCondLst>
                                            <p:cond delay="325"/>
                                          </p:stCondLst>
                                        </p:cTn>
                                        <p:tgtEl>
                                          <p:spTgt spid="6">
                                            <p:bg/>
                                          </p:spTgt>
                                        </p:tgtEl>
                                      </p:cBhvr>
                                      <p:to x="100000" y="60000"/>
                                    </p:animScale>
                                    <p:animScale>
                                      <p:cBhvr>
                                        <p:cTn id="26" dur="83" decel="50000">
                                          <p:stCondLst>
                                            <p:cond delay="338"/>
                                          </p:stCondLst>
                                        </p:cTn>
                                        <p:tgtEl>
                                          <p:spTgt spid="6">
                                            <p:bg/>
                                          </p:spTgt>
                                        </p:tgtEl>
                                      </p:cBhvr>
                                      <p:to x="100000" y="100000"/>
                                    </p:animScale>
                                    <p:animScale>
                                      <p:cBhvr>
                                        <p:cTn id="27" dur="13">
                                          <p:stCondLst>
                                            <p:cond delay="656"/>
                                          </p:stCondLst>
                                        </p:cTn>
                                        <p:tgtEl>
                                          <p:spTgt spid="6">
                                            <p:bg/>
                                          </p:spTgt>
                                        </p:tgtEl>
                                      </p:cBhvr>
                                      <p:to x="100000" y="80000"/>
                                    </p:animScale>
                                    <p:animScale>
                                      <p:cBhvr>
                                        <p:cTn id="28" dur="83" decel="50000">
                                          <p:stCondLst>
                                            <p:cond delay="669"/>
                                          </p:stCondLst>
                                        </p:cTn>
                                        <p:tgtEl>
                                          <p:spTgt spid="6">
                                            <p:bg/>
                                          </p:spTgt>
                                        </p:tgtEl>
                                      </p:cBhvr>
                                      <p:to x="100000" y="100000"/>
                                    </p:animScale>
                                    <p:animScale>
                                      <p:cBhvr>
                                        <p:cTn id="29" dur="13">
                                          <p:stCondLst>
                                            <p:cond delay="821"/>
                                          </p:stCondLst>
                                        </p:cTn>
                                        <p:tgtEl>
                                          <p:spTgt spid="6">
                                            <p:bg/>
                                          </p:spTgt>
                                        </p:tgtEl>
                                      </p:cBhvr>
                                      <p:to x="100000" y="90000"/>
                                    </p:animScale>
                                    <p:animScale>
                                      <p:cBhvr>
                                        <p:cTn id="30" dur="83" decel="50000">
                                          <p:stCondLst>
                                            <p:cond delay="834"/>
                                          </p:stCondLst>
                                        </p:cTn>
                                        <p:tgtEl>
                                          <p:spTgt spid="6">
                                            <p:bg/>
                                          </p:spTgt>
                                        </p:tgtEl>
                                      </p:cBhvr>
                                      <p:to x="100000" y="100000"/>
                                    </p:animScale>
                                    <p:animScale>
                                      <p:cBhvr>
                                        <p:cTn id="31" dur="13">
                                          <p:stCondLst>
                                            <p:cond delay="904"/>
                                          </p:stCondLst>
                                        </p:cTn>
                                        <p:tgtEl>
                                          <p:spTgt spid="6">
                                            <p:bg/>
                                          </p:spTgt>
                                        </p:tgtEl>
                                      </p:cBhvr>
                                      <p:to x="100000" y="95000"/>
                                    </p:animScale>
                                    <p:animScale>
                                      <p:cBhvr>
                                        <p:cTn id="32" dur="83" decel="50000">
                                          <p:stCondLst>
                                            <p:cond delay="917"/>
                                          </p:stCondLst>
                                        </p:cTn>
                                        <p:tgtEl>
                                          <p:spTgt spid="6">
                                            <p:bg/>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down)">
                                      <p:cBhvr>
                                        <p:cTn id="37" dur="290">
                                          <p:stCondLst>
                                            <p:cond delay="0"/>
                                          </p:stCondLst>
                                        </p:cTn>
                                        <p:tgtEl>
                                          <p:spTgt spid="6">
                                            <p:txEl>
                                              <p:pRg st="0" end="0"/>
                                            </p:txEl>
                                          </p:spTgt>
                                        </p:tgtEl>
                                      </p:cBhvr>
                                    </p:animEffect>
                                    <p:anim calcmode="lin" valueType="num">
                                      <p:cBhvr>
                                        <p:cTn id="38" dur="911"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9" dur="332"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40" dur="332" tmFilter="0, 0; 0.125,0.2665; 0.25,0.4; 0.375,0.465; 0.5,0.5;  0.625,0.535; 0.75,0.6; 0.875,0.7335; 1,1">
                                          <p:stCondLst>
                                            <p:cond delay="332"/>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41" dur="166" tmFilter="0, 0; 0.125,0.2665; 0.25,0.4; 0.375,0.465; 0.5,0.5;  0.625,0.535; 0.75,0.6; 0.875,0.7335; 1,1">
                                          <p:stCondLst>
                                            <p:cond delay="662"/>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42" dur="82" tmFilter="0, 0; 0.125,0.2665; 0.25,0.4; 0.375,0.465; 0.5,0.5;  0.625,0.535; 0.75,0.6; 0.875,0.7335; 1,1">
                                          <p:stCondLst>
                                            <p:cond delay="828"/>
                                          </p:stCondLst>
                                        </p:cTn>
                                        <p:tgtEl>
                                          <p:spTgt spid="6">
                                            <p:txEl>
                                              <p:pRg st="0" end="0"/>
                                            </p:txEl>
                                          </p:spTgt>
                                        </p:tgtEl>
                                        <p:attrNameLst>
                                          <p:attrName>ppt_y</p:attrName>
                                        </p:attrNameLst>
                                      </p:cBhvr>
                                      <p:tavLst>
                                        <p:tav tm="0" fmla="#ppt_y-sin(pi*$)/81">
                                          <p:val>
                                            <p:fltVal val="0"/>
                                          </p:val>
                                        </p:tav>
                                        <p:tav tm="100000">
                                          <p:val>
                                            <p:fltVal val="1"/>
                                          </p:val>
                                        </p:tav>
                                      </p:tavLst>
                                    </p:anim>
                                    <p:animScale>
                                      <p:cBhvr>
                                        <p:cTn id="43" dur="13">
                                          <p:stCondLst>
                                            <p:cond delay="325"/>
                                          </p:stCondLst>
                                        </p:cTn>
                                        <p:tgtEl>
                                          <p:spTgt spid="6">
                                            <p:txEl>
                                              <p:pRg st="0" end="0"/>
                                            </p:txEl>
                                          </p:spTgt>
                                        </p:tgtEl>
                                      </p:cBhvr>
                                      <p:to x="100000" y="60000"/>
                                    </p:animScale>
                                    <p:animScale>
                                      <p:cBhvr>
                                        <p:cTn id="44" dur="83" decel="50000">
                                          <p:stCondLst>
                                            <p:cond delay="338"/>
                                          </p:stCondLst>
                                        </p:cTn>
                                        <p:tgtEl>
                                          <p:spTgt spid="6">
                                            <p:txEl>
                                              <p:pRg st="0" end="0"/>
                                            </p:txEl>
                                          </p:spTgt>
                                        </p:tgtEl>
                                      </p:cBhvr>
                                      <p:to x="100000" y="100000"/>
                                    </p:animScale>
                                    <p:animScale>
                                      <p:cBhvr>
                                        <p:cTn id="45" dur="13">
                                          <p:stCondLst>
                                            <p:cond delay="656"/>
                                          </p:stCondLst>
                                        </p:cTn>
                                        <p:tgtEl>
                                          <p:spTgt spid="6">
                                            <p:txEl>
                                              <p:pRg st="0" end="0"/>
                                            </p:txEl>
                                          </p:spTgt>
                                        </p:tgtEl>
                                      </p:cBhvr>
                                      <p:to x="100000" y="80000"/>
                                    </p:animScale>
                                    <p:animScale>
                                      <p:cBhvr>
                                        <p:cTn id="46" dur="83" decel="50000">
                                          <p:stCondLst>
                                            <p:cond delay="669"/>
                                          </p:stCondLst>
                                        </p:cTn>
                                        <p:tgtEl>
                                          <p:spTgt spid="6">
                                            <p:txEl>
                                              <p:pRg st="0" end="0"/>
                                            </p:txEl>
                                          </p:spTgt>
                                        </p:tgtEl>
                                      </p:cBhvr>
                                      <p:to x="100000" y="100000"/>
                                    </p:animScale>
                                    <p:animScale>
                                      <p:cBhvr>
                                        <p:cTn id="47" dur="13">
                                          <p:stCondLst>
                                            <p:cond delay="821"/>
                                          </p:stCondLst>
                                        </p:cTn>
                                        <p:tgtEl>
                                          <p:spTgt spid="6">
                                            <p:txEl>
                                              <p:pRg st="0" end="0"/>
                                            </p:txEl>
                                          </p:spTgt>
                                        </p:tgtEl>
                                      </p:cBhvr>
                                      <p:to x="100000" y="90000"/>
                                    </p:animScale>
                                    <p:animScale>
                                      <p:cBhvr>
                                        <p:cTn id="48" dur="83" decel="50000">
                                          <p:stCondLst>
                                            <p:cond delay="834"/>
                                          </p:stCondLst>
                                        </p:cTn>
                                        <p:tgtEl>
                                          <p:spTgt spid="6">
                                            <p:txEl>
                                              <p:pRg st="0" end="0"/>
                                            </p:txEl>
                                          </p:spTgt>
                                        </p:tgtEl>
                                      </p:cBhvr>
                                      <p:to x="100000" y="100000"/>
                                    </p:animScale>
                                    <p:animScale>
                                      <p:cBhvr>
                                        <p:cTn id="49" dur="13">
                                          <p:stCondLst>
                                            <p:cond delay="904"/>
                                          </p:stCondLst>
                                        </p:cTn>
                                        <p:tgtEl>
                                          <p:spTgt spid="6">
                                            <p:txEl>
                                              <p:pRg st="0" end="0"/>
                                            </p:txEl>
                                          </p:spTgt>
                                        </p:tgtEl>
                                      </p:cBhvr>
                                      <p:to x="100000" y="95000"/>
                                    </p:animScale>
                                    <p:animScale>
                                      <p:cBhvr>
                                        <p:cTn id="50" dur="83" decel="50000">
                                          <p:stCondLst>
                                            <p:cond delay="917"/>
                                          </p:stCondLst>
                                        </p:cTn>
                                        <p:tgtEl>
                                          <p:spTgt spid="6">
                                            <p:txEl>
                                              <p:pRg st="0" end="0"/>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290">
                                          <p:stCondLst>
                                            <p:cond delay="0"/>
                                          </p:stCondLst>
                                        </p:cTn>
                                        <p:tgtEl>
                                          <p:spTgt spid="7"/>
                                        </p:tgtEl>
                                      </p:cBhvr>
                                    </p:animEffect>
                                    <p:anim calcmode="lin" valueType="num">
                                      <p:cBhvr>
                                        <p:cTn id="56"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61" dur="13">
                                          <p:stCondLst>
                                            <p:cond delay="325"/>
                                          </p:stCondLst>
                                        </p:cTn>
                                        <p:tgtEl>
                                          <p:spTgt spid="7"/>
                                        </p:tgtEl>
                                      </p:cBhvr>
                                      <p:to x="100000" y="60000"/>
                                    </p:animScale>
                                    <p:animScale>
                                      <p:cBhvr>
                                        <p:cTn id="62" dur="83" decel="50000">
                                          <p:stCondLst>
                                            <p:cond delay="338"/>
                                          </p:stCondLst>
                                        </p:cTn>
                                        <p:tgtEl>
                                          <p:spTgt spid="7"/>
                                        </p:tgtEl>
                                      </p:cBhvr>
                                      <p:to x="100000" y="100000"/>
                                    </p:animScale>
                                    <p:animScale>
                                      <p:cBhvr>
                                        <p:cTn id="63" dur="13">
                                          <p:stCondLst>
                                            <p:cond delay="656"/>
                                          </p:stCondLst>
                                        </p:cTn>
                                        <p:tgtEl>
                                          <p:spTgt spid="7"/>
                                        </p:tgtEl>
                                      </p:cBhvr>
                                      <p:to x="100000" y="80000"/>
                                    </p:animScale>
                                    <p:animScale>
                                      <p:cBhvr>
                                        <p:cTn id="64" dur="83" decel="50000">
                                          <p:stCondLst>
                                            <p:cond delay="669"/>
                                          </p:stCondLst>
                                        </p:cTn>
                                        <p:tgtEl>
                                          <p:spTgt spid="7"/>
                                        </p:tgtEl>
                                      </p:cBhvr>
                                      <p:to x="100000" y="100000"/>
                                    </p:animScale>
                                    <p:animScale>
                                      <p:cBhvr>
                                        <p:cTn id="65" dur="13">
                                          <p:stCondLst>
                                            <p:cond delay="821"/>
                                          </p:stCondLst>
                                        </p:cTn>
                                        <p:tgtEl>
                                          <p:spTgt spid="7"/>
                                        </p:tgtEl>
                                      </p:cBhvr>
                                      <p:to x="100000" y="90000"/>
                                    </p:animScale>
                                    <p:animScale>
                                      <p:cBhvr>
                                        <p:cTn id="66" dur="83" decel="50000">
                                          <p:stCondLst>
                                            <p:cond delay="834"/>
                                          </p:stCondLst>
                                        </p:cTn>
                                        <p:tgtEl>
                                          <p:spTgt spid="7"/>
                                        </p:tgtEl>
                                      </p:cBhvr>
                                      <p:to x="100000" y="100000"/>
                                    </p:animScale>
                                    <p:animScale>
                                      <p:cBhvr>
                                        <p:cTn id="67" dur="13">
                                          <p:stCondLst>
                                            <p:cond delay="904"/>
                                          </p:stCondLst>
                                        </p:cTn>
                                        <p:tgtEl>
                                          <p:spTgt spid="7"/>
                                        </p:tgtEl>
                                      </p:cBhvr>
                                      <p:to x="100000" y="95000"/>
                                    </p:animScale>
                                    <p:animScale>
                                      <p:cBhvr>
                                        <p:cTn id="68" dur="83" decel="50000">
                                          <p:stCondLst>
                                            <p:cond delay="917"/>
                                          </p:stCondLst>
                                        </p:cTn>
                                        <p:tgtEl>
                                          <p:spTgt spid="7"/>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down)">
                                      <p:cBhvr>
                                        <p:cTn id="73" dur="290">
                                          <p:stCondLst>
                                            <p:cond delay="0"/>
                                          </p:stCondLst>
                                        </p:cTn>
                                        <p:tgtEl>
                                          <p:spTgt spid="9"/>
                                        </p:tgtEl>
                                      </p:cBhvr>
                                    </p:animEffect>
                                    <p:anim calcmode="lin" valueType="num">
                                      <p:cBhvr>
                                        <p:cTn id="74"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5"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6"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77"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78"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79" dur="13">
                                          <p:stCondLst>
                                            <p:cond delay="325"/>
                                          </p:stCondLst>
                                        </p:cTn>
                                        <p:tgtEl>
                                          <p:spTgt spid="9"/>
                                        </p:tgtEl>
                                      </p:cBhvr>
                                      <p:to x="100000" y="60000"/>
                                    </p:animScale>
                                    <p:animScale>
                                      <p:cBhvr>
                                        <p:cTn id="80" dur="83" decel="50000">
                                          <p:stCondLst>
                                            <p:cond delay="338"/>
                                          </p:stCondLst>
                                        </p:cTn>
                                        <p:tgtEl>
                                          <p:spTgt spid="9"/>
                                        </p:tgtEl>
                                      </p:cBhvr>
                                      <p:to x="100000" y="100000"/>
                                    </p:animScale>
                                    <p:animScale>
                                      <p:cBhvr>
                                        <p:cTn id="81" dur="13">
                                          <p:stCondLst>
                                            <p:cond delay="656"/>
                                          </p:stCondLst>
                                        </p:cTn>
                                        <p:tgtEl>
                                          <p:spTgt spid="9"/>
                                        </p:tgtEl>
                                      </p:cBhvr>
                                      <p:to x="100000" y="80000"/>
                                    </p:animScale>
                                    <p:animScale>
                                      <p:cBhvr>
                                        <p:cTn id="82" dur="83" decel="50000">
                                          <p:stCondLst>
                                            <p:cond delay="669"/>
                                          </p:stCondLst>
                                        </p:cTn>
                                        <p:tgtEl>
                                          <p:spTgt spid="9"/>
                                        </p:tgtEl>
                                      </p:cBhvr>
                                      <p:to x="100000" y="100000"/>
                                    </p:animScale>
                                    <p:animScale>
                                      <p:cBhvr>
                                        <p:cTn id="83" dur="13">
                                          <p:stCondLst>
                                            <p:cond delay="821"/>
                                          </p:stCondLst>
                                        </p:cTn>
                                        <p:tgtEl>
                                          <p:spTgt spid="9"/>
                                        </p:tgtEl>
                                      </p:cBhvr>
                                      <p:to x="100000" y="90000"/>
                                    </p:animScale>
                                    <p:animScale>
                                      <p:cBhvr>
                                        <p:cTn id="84" dur="83" decel="50000">
                                          <p:stCondLst>
                                            <p:cond delay="834"/>
                                          </p:stCondLst>
                                        </p:cTn>
                                        <p:tgtEl>
                                          <p:spTgt spid="9"/>
                                        </p:tgtEl>
                                      </p:cBhvr>
                                      <p:to x="100000" y="100000"/>
                                    </p:animScale>
                                    <p:animScale>
                                      <p:cBhvr>
                                        <p:cTn id="85" dur="13">
                                          <p:stCondLst>
                                            <p:cond delay="904"/>
                                          </p:stCondLst>
                                        </p:cTn>
                                        <p:tgtEl>
                                          <p:spTgt spid="9"/>
                                        </p:tgtEl>
                                      </p:cBhvr>
                                      <p:to x="100000" y="95000"/>
                                    </p:animScale>
                                    <p:animScale>
                                      <p:cBhvr>
                                        <p:cTn id="86" dur="83" decel="50000">
                                          <p:stCondLst>
                                            <p:cond delay="917"/>
                                          </p:stCondLst>
                                        </p:cTn>
                                        <p:tgtEl>
                                          <p:spTgt spid="9"/>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8" presetClass="emph" presetSubtype="0" fill="hold" grpId="0" nodeType="clickEffect">
                                  <p:stCondLst>
                                    <p:cond delay="0"/>
                                  </p:stCondLst>
                                  <p:childTnLst>
                                    <p:animRot by="21600000">
                                      <p:cBhvr>
                                        <p:cTn id="90" dur="2000" fill="hold"/>
                                        <p:tgtEl>
                                          <p:spTgt spid="3">
                                            <p:txEl>
                                              <p:pRg st="0" end="0"/>
                                            </p:txEl>
                                          </p:spTgt>
                                        </p:tgtEl>
                                        <p:attrNameLst>
                                          <p:attrName>r</p:attrName>
                                        </p:attrNameLst>
                                      </p:cBhvr>
                                    </p:animRo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5">
                                            <p:bg/>
                                          </p:spTgt>
                                        </p:tgtEl>
                                        <p:attrNameLst>
                                          <p:attrName>style.visibility</p:attrName>
                                        </p:attrNameLst>
                                      </p:cBhvr>
                                      <p:to>
                                        <p:strVal val="visible"/>
                                      </p:to>
                                    </p:set>
                                    <p:animEffect transition="in" filter="wipe(down)">
                                      <p:cBhvr>
                                        <p:cTn id="95" dur="290">
                                          <p:stCondLst>
                                            <p:cond delay="0"/>
                                          </p:stCondLst>
                                        </p:cTn>
                                        <p:tgtEl>
                                          <p:spTgt spid="5">
                                            <p:bg/>
                                          </p:spTgt>
                                        </p:tgtEl>
                                      </p:cBhvr>
                                    </p:animEffect>
                                    <p:anim calcmode="lin" valueType="num">
                                      <p:cBhvr>
                                        <p:cTn id="96" dur="911"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97" dur="332"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98" dur="332" tmFilter="0, 0; 0.125,0.2665; 0.25,0.4; 0.375,0.465; 0.5,0.5;  0.625,0.535; 0.75,0.6; 0.875,0.7335; 1,1">
                                          <p:stCondLst>
                                            <p:cond delay="332"/>
                                          </p:stCondLst>
                                        </p:cTn>
                                        <p:tgtEl>
                                          <p:spTgt spid="5">
                                            <p:bg/>
                                          </p:spTgt>
                                        </p:tgtEl>
                                        <p:attrNameLst>
                                          <p:attrName>ppt_y</p:attrName>
                                        </p:attrNameLst>
                                      </p:cBhvr>
                                      <p:tavLst>
                                        <p:tav tm="0" fmla="#ppt_y-sin(pi*$)/9">
                                          <p:val>
                                            <p:fltVal val="0"/>
                                          </p:val>
                                        </p:tav>
                                        <p:tav tm="100000">
                                          <p:val>
                                            <p:fltVal val="1"/>
                                          </p:val>
                                        </p:tav>
                                      </p:tavLst>
                                    </p:anim>
                                    <p:anim calcmode="lin" valueType="num">
                                      <p:cBhvr>
                                        <p:cTn id="99" dur="166" tmFilter="0, 0; 0.125,0.2665; 0.25,0.4; 0.375,0.465; 0.5,0.5;  0.625,0.535; 0.75,0.6; 0.875,0.7335; 1,1">
                                          <p:stCondLst>
                                            <p:cond delay="662"/>
                                          </p:stCondLst>
                                        </p:cTn>
                                        <p:tgtEl>
                                          <p:spTgt spid="5">
                                            <p:bg/>
                                          </p:spTgt>
                                        </p:tgtEl>
                                        <p:attrNameLst>
                                          <p:attrName>ppt_y</p:attrName>
                                        </p:attrNameLst>
                                      </p:cBhvr>
                                      <p:tavLst>
                                        <p:tav tm="0" fmla="#ppt_y-sin(pi*$)/27">
                                          <p:val>
                                            <p:fltVal val="0"/>
                                          </p:val>
                                        </p:tav>
                                        <p:tav tm="100000">
                                          <p:val>
                                            <p:fltVal val="1"/>
                                          </p:val>
                                        </p:tav>
                                      </p:tavLst>
                                    </p:anim>
                                    <p:anim calcmode="lin" valueType="num">
                                      <p:cBhvr>
                                        <p:cTn id="100" dur="82" tmFilter="0, 0; 0.125,0.2665; 0.25,0.4; 0.375,0.465; 0.5,0.5;  0.625,0.535; 0.75,0.6; 0.875,0.7335; 1,1">
                                          <p:stCondLst>
                                            <p:cond delay="828"/>
                                          </p:stCondLst>
                                        </p:cTn>
                                        <p:tgtEl>
                                          <p:spTgt spid="5">
                                            <p:bg/>
                                          </p:spTgt>
                                        </p:tgtEl>
                                        <p:attrNameLst>
                                          <p:attrName>ppt_y</p:attrName>
                                        </p:attrNameLst>
                                      </p:cBhvr>
                                      <p:tavLst>
                                        <p:tav tm="0" fmla="#ppt_y-sin(pi*$)/81">
                                          <p:val>
                                            <p:fltVal val="0"/>
                                          </p:val>
                                        </p:tav>
                                        <p:tav tm="100000">
                                          <p:val>
                                            <p:fltVal val="1"/>
                                          </p:val>
                                        </p:tav>
                                      </p:tavLst>
                                    </p:anim>
                                    <p:animScale>
                                      <p:cBhvr>
                                        <p:cTn id="101" dur="13">
                                          <p:stCondLst>
                                            <p:cond delay="325"/>
                                          </p:stCondLst>
                                        </p:cTn>
                                        <p:tgtEl>
                                          <p:spTgt spid="5">
                                            <p:bg/>
                                          </p:spTgt>
                                        </p:tgtEl>
                                      </p:cBhvr>
                                      <p:to x="100000" y="60000"/>
                                    </p:animScale>
                                    <p:animScale>
                                      <p:cBhvr>
                                        <p:cTn id="102" dur="83" decel="50000">
                                          <p:stCondLst>
                                            <p:cond delay="338"/>
                                          </p:stCondLst>
                                        </p:cTn>
                                        <p:tgtEl>
                                          <p:spTgt spid="5">
                                            <p:bg/>
                                          </p:spTgt>
                                        </p:tgtEl>
                                      </p:cBhvr>
                                      <p:to x="100000" y="100000"/>
                                    </p:animScale>
                                    <p:animScale>
                                      <p:cBhvr>
                                        <p:cTn id="103" dur="13">
                                          <p:stCondLst>
                                            <p:cond delay="656"/>
                                          </p:stCondLst>
                                        </p:cTn>
                                        <p:tgtEl>
                                          <p:spTgt spid="5">
                                            <p:bg/>
                                          </p:spTgt>
                                        </p:tgtEl>
                                      </p:cBhvr>
                                      <p:to x="100000" y="80000"/>
                                    </p:animScale>
                                    <p:animScale>
                                      <p:cBhvr>
                                        <p:cTn id="104" dur="83" decel="50000">
                                          <p:stCondLst>
                                            <p:cond delay="669"/>
                                          </p:stCondLst>
                                        </p:cTn>
                                        <p:tgtEl>
                                          <p:spTgt spid="5">
                                            <p:bg/>
                                          </p:spTgt>
                                        </p:tgtEl>
                                      </p:cBhvr>
                                      <p:to x="100000" y="100000"/>
                                    </p:animScale>
                                    <p:animScale>
                                      <p:cBhvr>
                                        <p:cTn id="105" dur="13">
                                          <p:stCondLst>
                                            <p:cond delay="821"/>
                                          </p:stCondLst>
                                        </p:cTn>
                                        <p:tgtEl>
                                          <p:spTgt spid="5">
                                            <p:bg/>
                                          </p:spTgt>
                                        </p:tgtEl>
                                      </p:cBhvr>
                                      <p:to x="100000" y="90000"/>
                                    </p:animScale>
                                    <p:animScale>
                                      <p:cBhvr>
                                        <p:cTn id="106" dur="83" decel="50000">
                                          <p:stCondLst>
                                            <p:cond delay="834"/>
                                          </p:stCondLst>
                                        </p:cTn>
                                        <p:tgtEl>
                                          <p:spTgt spid="5">
                                            <p:bg/>
                                          </p:spTgt>
                                        </p:tgtEl>
                                      </p:cBhvr>
                                      <p:to x="100000" y="100000"/>
                                    </p:animScale>
                                    <p:animScale>
                                      <p:cBhvr>
                                        <p:cTn id="107" dur="13">
                                          <p:stCondLst>
                                            <p:cond delay="904"/>
                                          </p:stCondLst>
                                        </p:cTn>
                                        <p:tgtEl>
                                          <p:spTgt spid="5">
                                            <p:bg/>
                                          </p:spTgt>
                                        </p:tgtEl>
                                      </p:cBhvr>
                                      <p:to x="100000" y="95000"/>
                                    </p:animScale>
                                    <p:animScale>
                                      <p:cBhvr>
                                        <p:cTn id="108" dur="83" decel="50000">
                                          <p:stCondLst>
                                            <p:cond delay="917"/>
                                          </p:stCondLst>
                                        </p:cTn>
                                        <p:tgtEl>
                                          <p:spTgt spid="5">
                                            <p:bg/>
                                          </p:spTgt>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5">
                                            <p:txEl>
                                              <p:pRg st="0" end="0"/>
                                            </p:txEl>
                                          </p:spTgt>
                                        </p:tgtEl>
                                        <p:attrNameLst>
                                          <p:attrName>style.visibility</p:attrName>
                                        </p:attrNameLst>
                                      </p:cBhvr>
                                      <p:to>
                                        <p:strVal val="visible"/>
                                      </p:to>
                                    </p:set>
                                    <p:animEffect transition="in" filter="wipe(down)">
                                      <p:cBhvr>
                                        <p:cTn id="113" dur="290">
                                          <p:stCondLst>
                                            <p:cond delay="0"/>
                                          </p:stCondLst>
                                        </p:cTn>
                                        <p:tgtEl>
                                          <p:spTgt spid="5">
                                            <p:txEl>
                                              <p:pRg st="0" end="0"/>
                                            </p:txEl>
                                          </p:spTgt>
                                        </p:tgtEl>
                                      </p:cBhvr>
                                    </p:animEffect>
                                    <p:anim calcmode="lin" valueType="num">
                                      <p:cBhvr>
                                        <p:cTn id="114" dur="911"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15" dur="332"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16" dur="332" tmFilter="0, 0; 0.125,0.2665; 0.25,0.4; 0.375,0.465; 0.5,0.5;  0.625,0.535; 0.75,0.6; 0.875,0.7335; 1,1">
                                          <p:stCondLst>
                                            <p:cond delay="332"/>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7" dur="166" tmFilter="0, 0; 0.125,0.2665; 0.25,0.4; 0.375,0.465; 0.5,0.5;  0.625,0.535; 0.75,0.6; 0.875,0.7335; 1,1">
                                          <p:stCondLst>
                                            <p:cond delay="662"/>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18" dur="82" tmFilter="0, 0; 0.125,0.2665; 0.25,0.4; 0.375,0.465; 0.5,0.5;  0.625,0.535; 0.75,0.6; 0.875,0.7335; 1,1">
                                          <p:stCondLst>
                                            <p:cond delay="828"/>
                                          </p:stCondLst>
                                        </p:cTn>
                                        <p:tgtEl>
                                          <p:spTgt spid="5">
                                            <p:txEl>
                                              <p:pRg st="0" end="0"/>
                                            </p:txEl>
                                          </p:spTgt>
                                        </p:tgtEl>
                                        <p:attrNameLst>
                                          <p:attrName>ppt_y</p:attrName>
                                        </p:attrNameLst>
                                      </p:cBhvr>
                                      <p:tavLst>
                                        <p:tav tm="0" fmla="#ppt_y-sin(pi*$)/81">
                                          <p:val>
                                            <p:fltVal val="0"/>
                                          </p:val>
                                        </p:tav>
                                        <p:tav tm="100000">
                                          <p:val>
                                            <p:fltVal val="1"/>
                                          </p:val>
                                        </p:tav>
                                      </p:tavLst>
                                    </p:anim>
                                    <p:animScale>
                                      <p:cBhvr>
                                        <p:cTn id="119" dur="13">
                                          <p:stCondLst>
                                            <p:cond delay="325"/>
                                          </p:stCondLst>
                                        </p:cTn>
                                        <p:tgtEl>
                                          <p:spTgt spid="5">
                                            <p:txEl>
                                              <p:pRg st="0" end="0"/>
                                            </p:txEl>
                                          </p:spTgt>
                                        </p:tgtEl>
                                      </p:cBhvr>
                                      <p:to x="100000" y="60000"/>
                                    </p:animScale>
                                    <p:animScale>
                                      <p:cBhvr>
                                        <p:cTn id="120" dur="83" decel="50000">
                                          <p:stCondLst>
                                            <p:cond delay="338"/>
                                          </p:stCondLst>
                                        </p:cTn>
                                        <p:tgtEl>
                                          <p:spTgt spid="5">
                                            <p:txEl>
                                              <p:pRg st="0" end="0"/>
                                            </p:txEl>
                                          </p:spTgt>
                                        </p:tgtEl>
                                      </p:cBhvr>
                                      <p:to x="100000" y="100000"/>
                                    </p:animScale>
                                    <p:animScale>
                                      <p:cBhvr>
                                        <p:cTn id="121" dur="13">
                                          <p:stCondLst>
                                            <p:cond delay="656"/>
                                          </p:stCondLst>
                                        </p:cTn>
                                        <p:tgtEl>
                                          <p:spTgt spid="5">
                                            <p:txEl>
                                              <p:pRg st="0" end="0"/>
                                            </p:txEl>
                                          </p:spTgt>
                                        </p:tgtEl>
                                      </p:cBhvr>
                                      <p:to x="100000" y="80000"/>
                                    </p:animScale>
                                    <p:animScale>
                                      <p:cBhvr>
                                        <p:cTn id="122" dur="83" decel="50000">
                                          <p:stCondLst>
                                            <p:cond delay="669"/>
                                          </p:stCondLst>
                                        </p:cTn>
                                        <p:tgtEl>
                                          <p:spTgt spid="5">
                                            <p:txEl>
                                              <p:pRg st="0" end="0"/>
                                            </p:txEl>
                                          </p:spTgt>
                                        </p:tgtEl>
                                      </p:cBhvr>
                                      <p:to x="100000" y="100000"/>
                                    </p:animScale>
                                    <p:animScale>
                                      <p:cBhvr>
                                        <p:cTn id="123" dur="13">
                                          <p:stCondLst>
                                            <p:cond delay="821"/>
                                          </p:stCondLst>
                                        </p:cTn>
                                        <p:tgtEl>
                                          <p:spTgt spid="5">
                                            <p:txEl>
                                              <p:pRg st="0" end="0"/>
                                            </p:txEl>
                                          </p:spTgt>
                                        </p:tgtEl>
                                      </p:cBhvr>
                                      <p:to x="100000" y="90000"/>
                                    </p:animScale>
                                    <p:animScale>
                                      <p:cBhvr>
                                        <p:cTn id="124" dur="83" decel="50000">
                                          <p:stCondLst>
                                            <p:cond delay="834"/>
                                          </p:stCondLst>
                                        </p:cTn>
                                        <p:tgtEl>
                                          <p:spTgt spid="5">
                                            <p:txEl>
                                              <p:pRg st="0" end="0"/>
                                            </p:txEl>
                                          </p:spTgt>
                                        </p:tgtEl>
                                      </p:cBhvr>
                                      <p:to x="100000" y="100000"/>
                                    </p:animScale>
                                    <p:animScale>
                                      <p:cBhvr>
                                        <p:cTn id="125" dur="13">
                                          <p:stCondLst>
                                            <p:cond delay="904"/>
                                          </p:stCondLst>
                                        </p:cTn>
                                        <p:tgtEl>
                                          <p:spTgt spid="5">
                                            <p:txEl>
                                              <p:pRg st="0" end="0"/>
                                            </p:txEl>
                                          </p:spTgt>
                                        </p:tgtEl>
                                      </p:cBhvr>
                                      <p:to x="100000" y="95000"/>
                                    </p:animScale>
                                    <p:animScale>
                                      <p:cBhvr>
                                        <p:cTn id="126" dur="83" decel="50000">
                                          <p:stCondLst>
                                            <p:cond delay="917"/>
                                          </p:stCondLst>
                                        </p:cTn>
                                        <p:tgtEl>
                                          <p:spTgt spid="5">
                                            <p:txEl>
                                              <p:pRg st="0" end="0"/>
                                            </p:txEl>
                                          </p:spTgt>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26" presetClass="entr" presetSubtype="0" fill="hold" grpId="0" nodeType="clickEffect">
                                  <p:stCondLst>
                                    <p:cond delay="0"/>
                                  </p:stCondLst>
                                  <p:childTnLst>
                                    <p:set>
                                      <p:cBhvr>
                                        <p:cTn id="130" dur="1" fill="hold">
                                          <p:stCondLst>
                                            <p:cond delay="0"/>
                                          </p:stCondLst>
                                        </p:cTn>
                                        <p:tgtEl>
                                          <p:spTgt spid="5">
                                            <p:txEl>
                                              <p:pRg st="1" end="1"/>
                                            </p:txEl>
                                          </p:spTgt>
                                        </p:tgtEl>
                                        <p:attrNameLst>
                                          <p:attrName>style.visibility</p:attrName>
                                        </p:attrNameLst>
                                      </p:cBhvr>
                                      <p:to>
                                        <p:strVal val="visible"/>
                                      </p:to>
                                    </p:set>
                                    <p:animEffect transition="in" filter="wipe(down)">
                                      <p:cBhvr>
                                        <p:cTn id="131" dur="290">
                                          <p:stCondLst>
                                            <p:cond delay="0"/>
                                          </p:stCondLst>
                                        </p:cTn>
                                        <p:tgtEl>
                                          <p:spTgt spid="5">
                                            <p:txEl>
                                              <p:pRg st="1" end="1"/>
                                            </p:txEl>
                                          </p:spTgt>
                                        </p:tgtEl>
                                      </p:cBhvr>
                                    </p:animEffect>
                                    <p:anim calcmode="lin" valueType="num">
                                      <p:cBhvr>
                                        <p:cTn id="132" dur="911"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133" dur="332"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134" dur="332" tmFilter="0, 0; 0.125,0.2665; 0.25,0.4; 0.375,0.465; 0.5,0.5;  0.625,0.535; 0.75,0.6; 0.875,0.7335; 1,1">
                                          <p:stCondLst>
                                            <p:cond delay="332"/>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135" dur="166" tmFilter="0, 0; 0.125,0.2665; 0.25,0.4; 0.375,0.465; 0.5,0.5;  0.625,0.535; 0.75,0.6; 0.875,0.7335; 1,1">
                                          <p:stCondLst>
                                            <p:cond delay="662"/>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136" dur="82" tmFilter="0, 0; 0.125,0.2665; 0.25,0.4; 0.375,0.465; 0.5,0.5;  0.625,0.535; 0.75,0.6; 0.875,0.7335; 1,1">
                                          <p:stCondLst>
                                            <p:cond delay="828"/>
                                          </p:stCondLst>
                                        </p:cTn>
                                        <p:tgtEl>
                                          <p:spTgt spid="5">
                                            <p:txEl>
                                              <p:pRg st="1" end="1"/>
                                            </p:txEl>
                                          </p:spTgt>
                                        </p:tgtEl>
                                        <p:attrNameLst>
                                          <p:attrName>ppt_y</p:attrName>
                                        </p:attrNameLst>
                                      </p:cBhvr>
                                      <p:tavLst>
                                        <p:tav tm="0" fmla="#ppt_y-sin(pi*$)/81">
                                          <p:val>
                                            <p:fltVal val="0"/>
                                          </p:val>
                                        </p:tav>
                                        <p:tav tm="100000">
                                          <p:val>
                                            <p:fltVal val="1"/>
                                          </p:val>
                                        </p:tav>
                                      </p:tavLst>
                                    </p:anim>
                                    <p:animScale>
                                      <p:cBhvr>
                                        <p:cTn id="137" dur="13">
                                          <p:stCondLst>
                                            <p:cond delay="325"/>
                                          </p:stCondLst>
                                        </p:cTn>
                                        <p:tgtEl>
                                          <p:spTgt spid="5">
                                            <p:txEl>
                                              <p:pRg st="1" end="1"/>
                                            </p:txEl>
                                          </p:spTgt>
                                        </p:tgtEl>
                                      </p:cBhvr>
                                      <p:to x="100000" y="60000"/>
                                    </p:animScale>
                                    <p:animScale>
                                      <p:cBhvr>
                                        <p:cTn id="138" dur="83" decel="50000">
                                          <p:stCondLst>
                                            <p:cond delay="338"/>
                                          </p:stCondLst>
                                        </p:cTn>
                                        <p:tgtEl>
                                          <p:spTgt spid="5">
                                            <p:txEl>
                                              <p:pRg st="1" end="1"/>
                                            </p:txEl>
                                          </p:spTgt>
                                        </p:tgtEl>
                                      </p:cBhvr>
                                      <p:to x="100000" y="100000"/>
                                    </p:animScale>
                                    <p:animScale>
                                      <p:cBhvr>
                                        <p:cTn id="139" dur="13">
                                          <p:stCondLst>
                                            <p:cond delay="656"/>
                                          </p:stCondLst>
                                        </p:cTn>
                                        <p:tgtEl>
                                          <p:spTgt spid="5">
                                            <p:txEl>
                                              <p:pRg st="1" end="1"/>
                                            </p:txEl>
                                          </p:spTgt>
                                        </p:tgtEl>
                                      </p:cBhvr>
                                      <p:to x="100000" y="80000"/>
                                    </p:animScale>
                                    <p:animScale>
                                      <p:cBhvr>
                                        <p:cTn id="140" dur="83" decel="50000">
                                          <p:stCondLst>
                                            <p:cond delay="669"/>
                                          </p:stCondLst>
                                        </p:cTn>
                                        <p:tgtEl>
                                          <p:spTgt spid="5">
                                            <p:txEl>
                                              <p:pRg st="1" end="1"/>
                                            </p:txEl>
                                          </p:spTgt>
                                        </p:tgtEl>
                                      </p:cBhvr>
                                      <p:to x="100000" y="100000"/>
                                    </p:animScale>
                                    <p:animScale>
                                      <p:cBhvr>
                                        <p:cTn id="141" dur="13">
                                          <p:stCondLst>
                                            <p:cond delay="821"/>
                                          </p:stCondLst>
                                        </p:cTn>
                                        <p:tgtEl>
                                          <p:spTgt spid="5">
                                            <p:txEl>
                                              <p:pRg st="1" end="1"/>
                                            </p:txEl>
                                          </p:spTgt>
                                        </p:tgtEl>
                                      </p:cBhvr>
                                      <p:to x="100000" y="90000"/>
                                    </p:animScale>
                                    <p:animScale>
                                      <p:cBhvr>
                                        <p:cTn id="142" dur="83" decel="50000">
                                          <p:stCondLst>
                                            <p:cond delay="834"/>
                                          </p:stCondLst>
                                        </p:cTn>
                                        <p:tgtEl>
                                          <p:spTgt spid="5">
                                            <p:txEl>
                                              <p:pRg st="1" end="1"/>
                                            </p:txEl>
                                          </p:spTgt>
                                        </p:tgtEl>
                                      </p:cBhvr>
                                      <p:to x="100000" y="100000"/>
                                    </p:animScale>
                                    <p:animScale>
                                      <p:cBhvr>
                                        <p:cTn id="143" dur="13">
                                          <p:stCondLst>
                                            <p:cond delay="904"/>
                                          </p:stCondLst>
                                        </p:cTn>
                                        <p:tgtEl>
                                          <p:spTgt spid="5">
                                            <p:txEl>
                                              <p:pRg st="1" end="1"/>
                                            </p:txEl>
                                          </p:spTgt>
                                        </p:tgtEl>
                                      </p:cBhvr>
                                      <p:to x="100000" y="95000"/>
                                    </p:animScale>
                                    <p:animScale>
                                      <p:cBhvr>
                                        <p:cTn id="144" dur="83" decel="50000">
                                          <p:stCondLst>
                                            <p:cond delay="917"/>
                                          </p:stCondLst>
                                        </p:cTn>
                                        <p:tgtEl>
                                          <p:spTgt spid="5">
                                            <p:txEl>
                                              <p:pRg st="1" end="1"/>
                                            </p:txEl>
                                          </p:spTgt>
                                        </p:tgtEl>
                                      </p:cBhvr>
                                      <p:to x="100000" y="100000"/>
                                    </p:animScale>
                                  </p:childTnLst>
                                </p:cTn>
                              </p:par>
                            </p:childTnLst>
                          </p:cTn>
                        </p:par>
                      </p:childTnLst>
                    </p:cTn>
                  </p:par>
                  <p:par>
                    <p:cTn id="145" fill="hold">
                      <p:stCondLst>
                        <p:cond delay="indefinite"/>
                      </p:stCondLst>
                      <p:childTnLst>
                        <p:par>
                          <p:cTn id="146" fill="hold">
                            <p:stCondLst>
                              <p:cond delay="0"/>
                            </p:stCondLst>
                            <p:childTnLst>
                              <p:par>
                                <p:cTn id="147" presetID="26" presetClass="entr" presetSubtype="0" fill="hold" grpId="0" nodeType="clickEffect">
                                  <p:stCondLst>
                                    <p:cond delay="0"/>
                                  </p:stCondLst>
                                  <p:childTnLst>
                                    <p:set>
                                      <p:cBhvr>
                                        <p:cTn id="148" dur="1" fill="hold">
                                          <p:stCondLst>
                                            <p:cond delay="0"/>
                                          </p:stCondLst>
                                        </p:cTn>
                                        <p:tgtEl>
                                          <p:spTgt spid="5">
                                            <p:txEl>
                                              <p:pRg st="2" end="2"/>
                                            </p:txEl>
                                          </p:spTgt>
                                        </p:tgtEl>
                                        <p:attrNameLst>
                                          <p:attrName>style.visibility</p:attrName>
                                        </p:attrNameLst>
                                      </p:cBhvr>
                                      <p:to>
                                        <p:strVal val="visible"/>
                                      </p:to>
                                    </p:set>
                                    <p:animEffect transition="in" filter="wipe(down)">
                                      <p:cBhvr>
                                        <p:cTn id="149" dur="290">
                                          <p:stCondLst>
                                            <p:cond delay="0"/>
                                          </p:stCondLst>
                                        </p:cTn>
                                        <p:tgtEl>
                                          <p:spTgt spid="5">
                                            <p:txEl>
                                              <p:pRg st="2" end="2"/>
                                            </p:txEl>
                                          </p:spTgt>
                                        </p:tgtEl>
                                      </p:cBhvr>
                                    </p:animEffect>
                                    <p:anim calcmode="lin" valueType="num">
                                      <p:cBhvr>
                                        <p:cTn id="150" dur="911"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151" dur="332"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152" dur="332" tmFilter="0, 0; 0.125,0.2665; 0.25,0.4; 0.375,0.465; 0.5,0.5;  0.625,0.535; 0.75,0.6; 0.875,0.7335; 1,1">
                                          <p:stCondLst>
                                            <p:cond delay="332"/>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153" dur="166" tmFilter="0, 0; 0.125,0.2665; 0.25,0.4; 0.375,0.465; 0.5,0.5;  0.625,0.535; 0.75,0.6; 0.875,0.7335; 1,1">
                                          <p:stCondLst>
                                            <p:cond delay="662"/>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154" dur="82" tmFilter="0, 0; 0.125,0.2665; 0.25,0.4; 0.375,0.465; 0.5,0.5;  0.625,0.535; 0.75,0.6; 0.875,0.7335; 1,1">
                                          <p:stCondLst>
                                            <p:cond delay="828"/>
                                          </p:stCondLst>
                                        </p:cTn>
                                        <p:tgtEl>
                                          <p:spTgt spid="5">
                                            <p:txEl>
                                              <p:pRg st="2" end="2"/>
                                            </p:txEl>
                                          </p:spTgt>
                                        </p:tgtEl>
                                        <p:attrNameLst>
                                          <p:attrName>ppt_y</p:attrName>
                                        </p:attrNameLst>
                                      </p:cBhvr>
                                      <p:tavLst>
                                        <p:tav tm="0" fmla="#ppt_y-sin(pi*$)/81">
                                          <p:val>
                                            <p:fltVal val="0"/>
                                          </p:val>
                                        </p:tav>
                                        <p:tav tm="100000">
                                          <p:val>
                                            <p:fltVal val="1"/>
                                          </p:val>
                                        </p:tav>
                                      </p:tavLst>
                                    </p:anim>
                                    <p:animScale>
                                      <p:cBhvr>
                                        <p:cTn id="155" dur="13">
                                          <p:stCondLst>
                                            <p:cond delay="325"/>
                                          </p:stCondLst>
                                        </p:cTn>
                                        <p:tgtEl>
                                          <p:spTgt spid="5">
                                            <p:txEl>
                                              <p:pRg st="2" end="2"/>
                                            </p:txEl>
                                          </p:spTgt>
                                        </p:tgtEl>
                                      </p:cBhvr>
                                      <p:to x="100000" y="60000"/>
                                    </p:animScale>
                                    <p:animScale>
                                      <p:cBhvr>
                                        <p:cTn id="156" dur="83" decel="50000">
                                          <p:stCondLst>
                                            <p:cond delay="338"/>
                                          </p:stCondLst>
                                        </p:cTn>
                                        <p:tgtEl>
                                          <p:spTgt spid="5">
                                            <p:txEl>
                                              <p:pRg st="2" end="2"/>
                                            </p:txEl>
                                          </p:spTgt>
                                        </p:tgtEl>
                                      </p:cBhvr>
                                      <p:to x="100000" y="100000"/>
                                    </p:animScale>
                                    <p:animScale>
                                      <p:cBhvr>
                                        <p:cTn id="157" dur="13">
                                          <p:stCondLst>
                                            <p:cond delay="656"/>
                                          </p:stCondLst>
                                        </p:cTn>
                                        <p:tgtEl>
                                          <p:spTgt spid="5">
                                            <p:txEl>
                                              <p:pRg st="2" end="2"/>
                                            </p:txEl>
                                          </p:spTgt>
                                        </p:tgtEl>
                                      </p:cBhvr>
                                      <p:to x="100000" y="80000"/>
                                    </p:animScale>
                                    <p:animScale>
                                      <p:cBhvr>
                                        <p:cTn id="158" dur="83" decel="50000">
                                          <p:stCondLst>
                                            <p:cond delay="669"/>
                                          </p:stCondLst>
                                        </p:cTn>
                                        <p:tgtEl>
                                          <p:spTgt spid="5">
                                            <p:txEl>
                                              <p:pRg st="2" end="2"/>
                                            </p:txEl>
                                          </p:spTgt>
                                        </p:tgtEl>
                                      </p:cBhvr>
                                      <p:to x="100000" y="100000"/>
                                    </p:animScale>
                                    <p:animScale>
                                      <p:cBhvr>
                                        <p:cTn id="159" dur="13">
                                          <p:stCondLst>
                                            <p:cond delay="821"/>
                                          </p:stCondLst>
                                        </p:cTn>
                                        <p:tgtEl>
                                          <p:spTgt spid="5">
                                            <p:txEl>
                                              <p:pRg st="2" end="2"/>
                                            </p:txEl>
                                          </p:spTgt>
                                        </p:tgtEl>
                                      </p:cBhvr>
                                      <p:to x="100000" y="90000"/>
                                    </p:animScale>
                                    <p:animScale>
                                      <p:cBhvr>
                                        <p:cTn id="160" dur="83" decel="50000">
                                          <p:stCondLst>
                                            <p:cond delay="834"/>
                                          </p:stCondLst>
                                        </p:cTn>
                                        <p:tgtEl>
                                          <p:spTgt spid="5">
                                            <p:txEl>
                                              <p:pRg st="2" end="2"/>
                                            </p:txEl>
                                          </p:spTgt>
                                        </p:tgtEl>
                                      </p:cBhvr>
                                      <p:to x="100000" y="100000"/>
                                    </p:animScale>
                                    <p:animScale>
                                      <p:cBhvr>
                                        <p:cTn id="161" dur="13">
                                          <p:stCondLst>
                                            <p:cond delay="904"/>
                                          </p:stCondLst>
                                        </p:cTn>
                                        <p:tgtEl>
                                          <p:spTgt spid="5">
                                            <p:txEl>
                                              <p:pRg st="2" end="2"/>
                                            </p:txEl>
                                          </p:spTgt>
                                        </p:tgtEl>
                                      </p:cBhvr>
                                      <p:to x="100000" y="95000"/>
                                    </p:animScale>
                                    <p:animScale>
                                      <p:cBhvr>
                                        <p:cTn id="162" dur="83" decel="50000">
                                          <p:stCondLst>
                                            <p:cond delay="917"/>
                                          </p:stCondLst>
                                        </p:cTn>
                                        <p:tgtEl>
                                          <p:spTgt spid="5">
                                            <p:txEl>
                                              <p:pRg st="2" end="2"/>
                                            </p:txEl>
                                          </p:spTgt>
                                        </p:tgtEl>
                                      </p:cBhvr>
                                      <p:to x="100000" y="100000"/>
                                    </p:animScale>
                                  </p:childTnLst>
                                </p:cTn>
                              </p:par>
                            </p:childTnLst>
                          </p:cTn>
                        </p:par>
                      </p:childTnLst>
                    </p:cTn>
                  </p:par>
                  <p:par>
                    <p:cTn id="163" fill="hold">
                      <p:stCondLst>
                        <p:cond delay="indefinite"/>
                      </p:stCondLst>
                      <p:childTnLst>
                        <p:par>
                          <p:cTn id="164" fill="hold">
                            <p:stCondLst>
                              <p:cond delay="0"/>
                            </p:stCondLst>
                            <p:childTnLst>
                              <p:par>
                                <p:cTn id="165" presetID="26" presetClass="entr" presetSubtype="0" fill="hold" grpId="0" nodeType="clickEffect">
                                  <p:stCondLst>
                                    <p:cond delay="0"/>
                                  </p:stCondLst>
                                  <p:childTnLst>
                                    <p:set>
                                      <p:cBhvr>
                                        <p:cTn id="166" dur="1" fill="hold">
                                          <p:stCondLst>
                                            <p:cond delay="0"/>
                                          </p:stCondLst>
                                        </p:cTn>
                                        <p:tgtEl>
                                          <p:spTgt spid="5">
                                            <p:txEl>
                                              <p:pRg st="3" end="3"/>
                                            </p:txEl>
                                          </p:spTgt>
                                        </p:tgtEl>
                                        <p:attrNameLst>
                                          <p:attrName>style.visibility</p:attrName>
                                        </p:attrNameLst>
                                      </p:cBhvr>
                                      <p:to>
                                        <p:strVal val="visible"/>
                                      </p:to>
                                    </p:set>
                                    <p:animEffect transition="in" filter="wipe(down)">
                                      <p:cBhvr>
                                        <p:cTn id="167" dur="290">
                                          <p:stCondLst>
                                            <p:cond delay="0"/>
                                          </p:stCondLst>
                                        </p:cTn>
                                        <p:tgtEl>
                                          <p:spTgt spid="5">
                                            <p:txEl>
                                              <p:pRg st="3" end="3"/>
                                            </p:txEl>
                                          </p:spTgt>
                                        </p:tgtEl>
                                      </p:cBhvr>
                                    </p:animEffect>
                                    <p:anim calcmode="lin" valueType="num">
                                      <p:cBhvr>
                                        <p:cTn id="168" dur="911"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169" dur="332"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170" dur="332" tmFilter="0, 0; 0.125,0.2665; 0.25,0.4; 0.375,0.465; 0.5,0.5;  0.625,0.535; 0.75,0.6; 0.875,0.7335; 1,1">
                                          <p:stCondLst>
                                            <p:cond delay="332"/>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171" dur="166" tmFilter="0, 0; 0.125,0.2665; 0.25,0.4; 0.375,0.465; 0.5,0.5;  0.625,0.535; 0.75,0.6; 0.875,0.7335; 1,1">
                                          <p:stCondLst>
                                            <p:cond delay="662"/>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172" dur="82" tmFilter="0, 0; 0.125,0.2665; 0.25,0.4; 0.375,0.465; 0.5,0.5;  0.625,0.535; 0.75,0.6; 0.875,0.7335; 1,1">
                                          <p:stCondLst>
                                            <p:cond delay="828"/>
                                          </p:stCondLst>
                                        </p:cTn>
                                        <p:tgtEl>
                                          <p:spTgt spid="5">
                                            <p:txEl>
                                              <p:pRg st="3" end="3"/>
                                            </p:txEl>
                                          </p:spTgt>
                                        </p:tgtEl>
                                        <p:attrNameLst>
                                          <p:attrName>ppt_y</p:attrName>
                                        </p:attrNameLst>
                                      </p:cBhvr>
                                      <p:tavLst>
                                        <p:tav tm="0" fmla="#ppt_y-sin(pi*$)/81">
                                          <p:val>
                                            <p:fltVal val="0"/>
                                          </p:val>
                                        </p:tav>
                                        <p:tav tm="100000">
                                          <p:val>
                                            <p:fltVal val="1"/>
                                          </p:val>
                                        </p:tav>
                                      </p:tavLst>
                                    </p:anim>
                                    <p:animScale>
                                      <p:cBhvr>
                                        <p:cTn id="173" dur="13">
                                          <p:stCondLst>
                                            <p:cond delay="325"/>
                                          </p:stCondLst>
                                        </p:cTn>
                                        <p:tgtEl>
                                          <p:spTgt spid="5">
                                            <p:txEl>
                                              <p:pRg st="3" end="3"/>
                                            </p:txEl>
                                          </p:spTgt>
                                        </p:tgtEl>
                                      </p:cBhvr>
                                      <p:to x="100000" y="60000"/>
                                    </p:animScale>
                                    <p:animScale>
                                      <p:cBhvr>
                                        <p:cTn id="174" dur="83" decel="50000">
                                          <p:stCondLst>
                                            <p:cond delay="338"/>
                                          </p:stCondLst>
                                        </p:cTn>
                                        <p:tgtEl>
                                          <p:spTgt spid="5">
                                            <p:txEl>
                                              <p:pRg st="3" end="3"/>
                                            </p:txEl>
                                          </p:spTgt>
                                        </p:tgtEl>
                                      </p:cBhvr>
                                      <p:to x="100000" y="100000"/>
                                    </p:animScale>
                                    <p:animScale>
                                      <p:cBhvr>
                                        <p:cTn id="175" dur="13">
                                          <p:stCondLst>
                                            <p:cond delay="656"/>
                                          </p:stCondLst>
                                        </p:cTn>
                                        <p:tgtEl>
                                          <p:spTgt spid="5">
                                            <p:txEl>
                                              <p:pRg st="3" end="3"/>
                                            </p:txEl>
                                          </p:spTgt>
                                        </p:tgtEl>
                                      </p:cBhvr>
                                      <p:to x="100000" y="80000"/>
                                    </p:animScale>
                                    <p:animScale>
                                      <p:cBhvr>
                                        <p:cTn id="176" dur="83" decel="50000">
                                          <p:stCondLst>
                                            <p:cond delay="669"/>
                                          </p:stCondLst>
                                        </p:cTn>
                                        <p:tgtEl>
                                          <p:spTgt spid="5">
                                            <p:txEl>
                                              <p:pRg st="3" end="3"/>
                                            </p:txEl>
                                          </p:spTgt>
                                        </p:tgtEl>
                                      </p:cBhvr>
                                      <p:to x="100000" y="100000"/>
                                    </p:animScale>
                                    <p:animScale>
                                      <p:cBhvr>
                                        <p:cTn id="177" dur="13">
                                          <p:stCondLst>
                                            <p:cond delay="821"/>
                                          </p:stCondLst>
                                        </p:cTn>
                                        <p:tgtEl>
                                          <p:spTgt spid="5">
                                            <p:txEl>
                                              <p:pRg st="3" end="3"/>
                                            </p:txEl>
                                          </p:spTgt>
                                        </p:tgtEl>
                                      </p:cBhvr>
                                      <p:to x="100000" y="90000"/>
                                    </p:animScale>
                                    <p:animScale>
                                      <p:cBhvr>
                                        <p:cTn id="178" dur="83" decel="50000">
                                          <p:stCondLst>
                                            <p:cond delay="834"/>
                                          </p:stCondLst>
                                        </p:cTn>
                                        <p:tgtEl>
                                          <p:spTgt spid="5">
                                            <p:txEl>
                                              <p:pRg st="3" end="3"/>
                                            </p:txEl>
                                          </p:spTgt>
                                        </p:tgtEl>
                                      </p:cBhvr>
                                      <p:to x="100000" y="100000"/>
                                    </p:animScale>
                                    <p:animScale>
                                      <p:cBhvr>
                                        <p:cTn id="179" dur="13">
                                          <p:stCondLst>
                                            <p:cond delay="904"/>
                                          </p:stCondLst>
                                        </p:cTn>
                                        <p:tgtEl>
                                          <p:spTgt spid="5">
                                            <p:txEl>
                                              <p:pRg st="3" end="3"/>
                                            </p:txEl>
                                          </p:spTgt>
                                        </p:tgtEl>
                                      </p:cBhvr>
                                      <p:to x="100000" y="95000"/>
                                    </p:animScale>
                                    <p:animScale>
                                      <p:cBhvr>
                                        <p:cTn id="180" dur="83" decel="50000">
                                          <p:stCondLst>
                                            <p:cond delay="917"/>
                                          </p:stCondLst>
                                        </p:cTn>
                                        <p:tgtEl>
                                          <p:spTgt spid="5">
                                            <p:txEl>
                                              <p:pRg st="3" end="3"/>
                                            </p:txEl>
                                          </p:spTgt>
                                        </p:tgtEl>
                                      </p:cBhvr>
                                      <p:to x="100000" y="100000"/>
                                    </p:animScale>
                                  </p:childTnLst>
                                </p:cTn>
                              </p:par>
                            </p:childTnLst>
                          </p:cTn>
                        </p:par>
                      </p:childTnLst>
                    </p:cTn>
                  </p:par>
                  <p:par>
                    <p:cTn id="181" fill="hold">
                      <p:stCondLst>
                        <p:cond delay="indefinite"/>
                      </p:stCondLst>
                      <p:childTnLst>
                        <p:par>
                          <p:cTn id="182" fill="hold">
                            <p:stCondLst>
                              <p:cond delay="0"/>
                            </p:stCondLst>
                            <p:childTnLst>
                              <p:par>
                                <p:cTn id="183" presetID="26" presetClass="entr" presetSubtype="0" fill="hold" grpId="0" nodeType="clickEffect">
                                  <p:stCondLst>
                                    <p:cond delay="0"/>
                                  </p:stCondLst>
                                  <p:childTnLst>
                                    <p:set>
                                      <p:cBhvr>
                                        <p:cTn id="184" dur="1" fill="hold">
                                          <p:stCondLst>
                                            <p:cond delay="0"/>
                                          </p:stCondLst>
                                        </p:cTn>
                                        <p:tgtEl>
                                          <p:spTgt spid="5">
                                            <p:txEl>
                                              <p:pRg st="4" end="4"/>
                                            </p:txEl>
                                          </p:spTgt>
                                        </p:tgtEl>
                                        <p:attrNameLst>
                                          <p:attrName>style.visibility</p:attrName>
                                        </p:attrNameLst>
                                      </p:cBhvr>
                                      <p:to>
                                        <p:strVal val="visible"/>
                                      </p:to>
                                    </p:set>
                                    <p:animEffect transition="in" filter="wipe(down)">
                                      <p:cBhvr>
                                        <p:cTn id="185" dur="290">
                                          <p:stCondLst>
                                            <p:cond delay="0"/>
                                          </p:stCondLst>
                                        </p:cTn>
                                        <p:tgtEl>
                                          <p:spTgt spid="5">
                                            <p:txEl>
                                              <p:pRg st="4" end="4"/>
                                            </p:txEl>
                                          </p:spTgt>
                                        </p:tgtEl>
                                      </p:cBhvr>
                                    </p:animEffect>
                                    <p:anim calcmode="lin" valueType="num">
                                      <p:cBhvr>
                                        <p:cTn id="186" dur="911"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187" dur="332"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188" dur="332" tmFilter="0, 0; 0.125,0.2665; 0.25,0.4; 0.375,0.465; 0.5,0.5;  0.625,0.535; 0.75,0.6; 0.875,0.7335; 1,1">
                                          <p:stCondLst>
                                            <p:cond delay="332"/>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189" dur="166" tmFilter="0, 0; 0.125,0.2665; 0.25,0.4; 0.375,0.465; 0.5,0.5;  0.625,0.535; 0.75,0.6; 0.875,0.7335; 1,1">
                                          <p:stCondLst>
                                            <p:cond delay="662"/>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190" dur="82" tmFilter="0, 0; 0.125,0.2665; 0.25,0.4; 0.375,0.465; 0.5,0.5;  0.625,0.535; 0.75,0.6; 0.875,0.7335; 1,1">
                                          <p:stCondLst>
                                            <p:cond delay="828"/>
                                          </p:stCondLst>
                                        </p:cTn>
                                        <p:tgtEl>
                                          <p:spTgt spid="5">
                                            <p:txEl>
                                              <p:pRg st="4" end="4"/>
                                            </p:txEl>
                                          </p:spTgt>
                                        </p:tgtEl>
                                        <p:attrNameLst>
                                          <p:attrName>ppt_y</p:attrName>
                                        </p:attrNameLst>
                                      </p:cBhvr>
                                      <p:tavLst>
                                        <p:tav tm="0" fmla="#ppt_y-sin(pi*$)/81">
                                          <p:val>
                                            <p:fltVal val="0"/>
                                          </p:val>
                                        </p:tav>
                                        <p:tav tm="100000">
                                          <p:val>
                                            <p:fltVal val="1"/>
                                          </p:val>
                                        </p:tav>
                                      </p:tavLst>
                                    </p:anim>
                                    <p:animScale>
                                      <p:cBhvr>
                                        <p:cTn id="191" dur="13">
                                          <p:stCondLst>
                                            <p:cond delay="325"/>
                                          </p:stCondLst>
                                        </p:cTn>
                                        <p:tgtEl>
                                          <p:spTgt spid="5">
                                            <p:txEl>
                                              <p:pRg st="4" end="4"/>
                                            </p:txEl>
                                          </p:spTgt>
                                        </p:tgtEl>
                                      </p:cBhvr>
                                      <p:to x="100000" y="60000"/>
                                    </p:animScale>
                                    <p:animScale>
                                      <p:cBhvr>
                                        <p:cTn id="192" dur="83" decel="50000">
                                          <p:stCondLst>
                                            <p:cond delay="338"/>
                                          </p:stCondLst>
                                        </p:cTn>
                                        <p:tgtEl>
                                          <p:spTgt spid="5">
                                            <p:txEl>
                                              <p:pRg st="4" end="4"/>
                                            </p:txEl>
                                          </p:spTgt>
                                        </p:tgtEl>
                                      </p:cBhvr>
                                      <p:to x="100000" y="100000"/>
                                    </p:animScale>
                                    <p:animScale>
                                      <p:cBhvr>
                                        <p:cTn id="193" dur="13">
                                          <p:stCondLst>
                                            <p:cond delay="656"/>
                                          </p:stCondLst>
                                        </p:cTn>
                                        <p:tgtEl>
                                          <p:spTgt spid="5">
                                            <p:txEl>
                                              <p:pRg st="4" end="4"/>
                                            </p:txEl>
                                          </p:spTgt>
                                        </p:tgtEl>
                                      </p:cBhvr>
                                      <p:to x="100000" y="80000"/>
                                    </p:animScale>
                                    <p:animScale>
                                      <p:cBhvr>
                                        <p:cTn id="194" dur="83" decel="50000">
                                          <p:stCondLst>
                                            <p:cond delay="669"/>
                                          </p:stCondLst>
                                        </p:cTn>
                                        <p:tgtEl>
                                          <p:spTgt spid="5">
                                            <p:txEl>
                                              <p:pRg st="4" end="4"/>
                                            </p:txEl>
                                          </p:spTgt>
                                        </p:tgtEl>
                                      </p:cBhvr>
                                      <p:to x="100000" y="100000"/>
                                    </p:animScale>
                                    <p:animScale>
                                      <p:cBhvr>
                                        <p:cTn id="195" dur="13">
                                          <p:stCondLst>
                                            <p:cond delay="821"/>
                                          </p:stCondLst>
                                        </p:cTn>
                                        <p:tgtEl>
                                          <p:spTgt spid="5">
                                            <p:txEl>
                                              <p:pRg st="4" end="4"/>
                                            </p:txEl>
                                          </p:spTgt>
                                        </p:tgtEl>
                                      </p:cBhvr>
                                      <p:to x="100000" y="90000"/>
                                    </p:animScale>
                                    <p:animScale>
                                      <p:cBhvr>
                                        <p:cTn id="196" dur="83" decel="50000">
                                          <p:stCondLst>
                                            <p:cond delay="834"/>
                                          </p:stCondLst>
                                        </p:cTn>
                                        <p:tgtEl>
                                          <p:spTgt spid="5">
                                            <p:txEl>
                                              <p:pRg st="4" end="4"/>
                                            </p:txEl>
                                          </p:spTgt>
                                        </p:tgtEl>
                                      </p:cBhvr>
                                      <p:to x="100000" y="100000"/>
                                    </p:animScale>
                                    <p:animScale>
                                      <p:cBhvr>
                                        <p:cTn id="197" dur="13">
                                          <p:stCondLst>
                                            <p:cond delay="904"/>
                                          </p:stCondLst>
                                        </p:cTn>
                                        <p:tgtEl>
                                          <p:spTgt spid="5">
                                            <p:txEl>
                                              <p:pRg st="4" end="4"/>
                                            </p:txEl>
                                          </p:spTgt>
                                        </p:tgtEl>
                                      </p:cBhvr>
                                      <p:to x="100000" y="95000"/>
                                    </p:animScale>
                                    <p:animScale>
                                      <p:cBhvr>
                                        <p:cTn id="198" dur="83" decel="50000">
                                          <p:stCondLst>
                                            <p:cond delay="917"/>
                                          </p:stCondLst>
                                        </p:cTn>
                                        <p:tgtEl>
                                          <p:spTgt spid="5">
                                            <p:txEl>
                                              <p:pRg st="4" end="4"/>
                                            </p:txEl>
                                          </p:spTgt>
                                        </p:tgtEl>
                                      </p:cBhvr>
                                      <p:to x="100000" y="100000"/>
                                    </p:animScale>
                                  </p:childTnLst>
                                </p:cTn>
                              </p:par>
                            </p:childTnLst>
                          </p:cTn>
                        </p:par>
                      </p:childTnLst>
                    </p:cTn>
                  </p:par>
                  <p:par>
                    <p:cTn id="199" fill="hold">
                      <p:stCondLst>
                        <p:cond delay="indefinite"/>
                      </p:stCondLst>
                      <p:childTnLst>
                        <p:par>
                          <p:cTn id="200" fill="hold">
                            <p:stCondLst>
                              <p:cond delay="0"/>
                            </p:stCondLst>
                            <p:childTnLst>
                              <p:par>
                                <p:cTn id="201" presetID="26" presetClass="entr" presetSubtype="0" fill="hold" grpId="0" nodeType="clickEffect">
                                  <p:stCondLst>
                                    <p:cond delay="0"/>
                                  </p:stCondLst>
                                  <p:childTnLst>
                                    <p:set>
                                      <p:cBhvr>
                                        <p:cTn id="202" dur="1" fill="hold">
                                          <p:stCondLst>
                                            <p:cond delay="0"/>
                                          </p:stCondLst>
                                        </p:cTn>
                                        <p:tgtEl>
                                          <p:spTgt spid="5">
                                            <p:txEl>
                                              <p:pRg st="5" end="5"/>
                                            </p:txEl>
                                          </p:spTgt>
                                        </p:tgtEl>
                                        <p:attrNameLst>
                                          <p:attrName>style.visibility</p:attrName>
                                        </p:attrNameLst>
                                      </p:cBhvr>
                                      <p:to>
                                        <p:strVal val="visible"/>
                                      </p:to>
                                    </p:set>
                                    <p:animEffect transition="in" filter="wipe(down)">
                                      <p:cBhvr>
                                        <p:cTn id="203" dur="290">
                                          <p:stCondLst>
                                            <p:cond delay="0"/>
                                          </p:stCondLst>
                                        </p:cTn>
                                        <p:tgtEl>
                                          <p:spTgt spid="5">
                                            <p:txEl>
                                              <p:pRg st="5" end="5"/>
                                            </p:txEl>
                                          </p:spTgt>
                                        </p:tgtEl>
                                      </p:cBhvr>
                                    </p:animEffect>
                                    <p:anim calcmode="lin" valueType="num">
                                      <p:cBhvr>
                                        <p:cTn id="204" dur="911"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205" dur="332"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206" dur="332" tmFilter="0, 0; 0.125,0.2665; 0.25,0.4; 0.375,0.465; 0.5,0.5;  0.625,0.535; 0.75,0.6; 0.875,0.7335; 1,1">
                                          <p:stCondLst>
                                            <p:cond delay="332"/>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207" dur="166" tmFilter="0, 0; 0.125,0.2665; 0.25,0.4; 0.375,0.465; 0.5,0.5;  0.625,0.535; 0.75,0.6; 0.875,0.7335; 1,1">
                                          <p:stCondLst>
                                            <p:cond delay="662"/>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208" dur="82" tmFilter="0, 0; 0.125,0.2665; 0.25,0.4; 0.375,0.465; 0.5,0.5;  0.625,0.535; 0.75,0.6; 0.875,0.7335; 1,1">
                                          <p:stCondLst>
                                            <p:cond delay="828"/>
                                          </p:stCondLst>
                                        </p:cTn>
                                        <p:tgtEl>
                                          <p:spTgt spid="5">
                                            <p:txEl>
                                              <p:pRg st="5" end="5"/>
                                            </p:txEl>
                                          </p:spTgt>
                                        </p:tgtEl>
                                        <p:attrNameLst>
                                          <p:attrName>ppt_y</p:attrName>
                                        </p:attrNameLst>
                                      </p:cBhvr>
                                      <p:tavLst>
                                        <p:tav tm="0" fmla="#ppt_y-sin(pi*$)/81">
                                          <p:val>
                                            <p:fltVal val="0"/>
                                          </p:val>
                                        </p:tav>
                                        <p:tav tm="100000">
                                          <p:val>
                                            <p:fltVal val="1"/>
                                          </p:val>
                                        </p:tav>
                                      </p:tavLst>
                                    </p:anim>
                                    <p:animScale>
                                      <p:cBhvr>
                                        <p:cTn id="209" dur="13">
                                          <p:stCondLst>
                                            <p:cond delay="325"/>
                                          </p:stCondLst>
                                        </p:cTn>
                                        <p:tgtEl>
                                          <p:spTgt spid="5">
                                            <p:txEl>
                                              <p:pRg st="5" end="5"/>
                                            </p:txEl>
                                          </p:spTgt>
                                        </p:tgtEl>
                                      </p:cBhvr>
                                      <p:to x="100000" y="60000"/>
                                    </p:animScale>
                                    <p:animScale>
                                      <p:cBhvr>
                                        <p:cTn id="210" dur="83" decel="50000">
                                          <p:stCondLst>
                                            <p:cond delay="338"/>
                                          </p:stCondLst>
                                        </p:cTn>
                                        <p:tgtEl>
                                          <p:spTgt spid="5">
                                            <p:txEl>
                                              <p:pRg st="5" end="5"/>
                                            </p:txEl>
                                          </p:spTgt>
                                        </p:tgtEl>
                                      </p:cBhvr>
                                      <p:to x="100000" y="100000"/>
                                    </p:animScale>
                                    <p:animScale>
                                      <p:cBhvr>
                                        <p:cTn id="211" dur="13">
                                          <p:stCondLst>
                                            <p:cond delay="656"/>
                                          </p:stCondLst>
                                        </p:cTn>
                                        <p:tgtEl>
                                          <p:spTgt spid="5">
                                            <p:txEl>
                                              <p:pRg st="5" end="5"/>
                                            </p:txEl>
                                          </p:spTgt>
                                        </p:tgtEl>
                                      </p:cBhvr>
                                      <p:to x="100000" y="80000"/>
                                    </p:animScale>
                                    <p:animScale>
                                      <p:cBhvr>
                                        <p:cTn id="212" dur="83" decel="50000">
                                          <p:stCondLst>
                                            <p:cond delay="669"/>
                                          </p:stCondLst>
                                        </p:cTn>
                                        <p:tgtEl>
                                          <p:spTgt spid="5">
                                            <p:txEl>
                                              <p:pRg st="5" end="5"/>
                                            </p:txEl>
                                          </p:spTgt>
                                        </p:tgtEl>
                                      </p:cBhvr>
                                      <p:to x="100000" y="100000"/>
                                    </p:animScale>
                                    <p:animScale>
                                      <p:cBhvr>
                                        <p:cTn id="213" dur="13">
                                          <p:stCondLst>
                                            <p:cond delay="821"/>
                                          </p:stCondLst>
                                        </p:cTn>
                                        <p:tgtEl>
                                          <p:spTgt spid="5">
                                            <p:txEl>
                                              <p:pRg st="5" end="5"/>
                                            </p:txEl>
                                          </p:spTgt>
                                        </p:tgtEl>
                                      </p:cBhvr>
                                      <p:to x="100000" y="90000"/>
                                    </p:animScale>
                                    <p:animScale>
                                      <p:cBhvr>
                                        <p:cTn id="214" dur="83" decel="50000">
                                          <p:stCondLst>
                                            <p:cond delay="834"/>
                                          </p:stCondLst>
                                        </p:cTn>
                                        <p:tgtEl>
                                          <p:spTgt spid="5">
                                            <p:txEl>
                                              <p:pRg st="5" end="5"/>
                                            </p:txEl>
                                          </p:spTgt>
                                        </p:tgtEl>
                                      </p:cBhvr>
                                      <p:to x="100000" y="100000"/>
                                    </p:animScale>
                                    <p:animScale>
                                      <p:cBhvr>
                                        <p:cTn id="215" dur="13">
                                          <p:stCondLst>
                                            <p:cond delay="904"/>
                                          </p:stCondLst>
                                        </p:cTn>
                                        <p:tgtEl>
                                          <p:spTgt spid="5">
                                            <p:txEl>
                                              <p:pRg st="5" end="5"/>
                                            </p:txEl>
                                          </p:spTgt>
                                        </p:tgtEl>
                                      </p:cBhvr>
                                      <p:to x="100000" y="95000"/>
                                    </p:animScale>
                                    <p:animScale>
                                      <p:cBhvr>
                                        <p:cTn id="216" dur="83" decel="50000">
                                          <p:stCondLst>
                                            <p:cond delay="917"/>
                                          </p:stCondLst>
                                        </p:cTn>
                                        <p:tgtEl>
                                          <p:spTgt spid="5">
                                            <p:txEl>
                                              <p:pRg st="5" end="5"/>
                                            </p:txEl>
                                          </p:spTgt>
                                        </p:tgtEl>
                                      </p:cBhvr>
                                      <p:to x="100000" y="100000"/>
                                    </p:animScale>
                                  </p:childTnLst>
                                </p:cTn>
                              </p:par>
                            </p:childTnLst>
                          </p:cTn>
                        </p:par>
                      </p:childTnLst>
                    </p:cTn>
                  </p:par>
                  <p:par>
                    <p:cTn id="217" fill="hold">
                      <p:stCondLst>
                        <p:cond delay="indefinite"/>
                      </p:stCondLst>
                      <p:childTnLst>
                        <p:par>
                          <p:cTn id="218" fill="hold">
                            <p:stCondLst>
                              <p:cond delay="0"/>
                            </p:stCondLst>
                            <p:childTnLst>
                              <p:par>
                                <p:cTn id="219" presetID="52" presetClass="entr" presetSubtype="0" fill="hold" grpId="0" nodeType="clickEffect">
                                  <p:stCondLst>
                                    <p:cond delay="0"/>
                                  </p:stCondLst>
                                  <p:childTnLst>
                                    <p:set>
                                      <p:cBhvr>
                                        <p:cTn id="220" dur="1" fill="hold">
                                          <p:stCondLst>
                                            <p:cond delay="0"/>
                                          </p:stCondLst>
                                        </p:cTn>
                                        <p:tgtEl>
                                          <p:spTgt spid="102401"/>
                                        </p:tgtEl>
                                        <p:attrNameLst>
                                          <p:attrName>style.visibility</p:attrName>
                                        </p:attrNameLst>
                                      </p:cBhvr>
                                      <p:to>
                                        <p:strVal val="visible"/>
                                      </p:to>
                                    </p:set>
                                    <p:animScale>
                                      <p:cBhvr>
                                        <p:cTn id="221" dur="1000" decel="50000" fill="hold">
                                          <p:stCondLst>
                                            <p:cond delay="0"/>
                                          </p:stCondLst>
                                        </p:cTn>
                                        <p:tgtEl>
                                          <p:spTgt spid="1024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2" dur="1000" decel="50000" fill="hold">
                                          <p:stCondLst>
                                            <p:cond delay="0"/>
                                          </p:stCondLst>
                                        </p:cTn>
                                        <p:tgtEl>
                                          <p:spTgt spid="102401"/>
                                        </p:tgtEl>
                                        <p:attrNameLst>
                                          <p:attrName>ppt_x</p:attrName>
                                          <p:attrName>ppt_y</p:attrName>
                                        </p:attrNameLst>
                                      </p:cBhvr>
                                    </p:animMotion>
                                    <p:animEffect transition="in" filter="fade">
                                      <p:cBhvr>
                                        <p:cTn id="223" dur="1000"/>
                                        <p:tgtEl>
                                          <p:spTgt spid="102401"/>
                                        </p:tgtEl>
                                      </p:cBhvr>
                                    </p:animEffect>
                                  </p:childTnLst>
                                </p:cTn>
                              </p:par>
                            </p:childTnLst>
                          </p:cTn>
                        </p:par>
                      </p:childTnLst>
                    </p:cTn>
                  </p:par>
                  <p:par>
                    <p:cTn id="224" fill="hold">
                      <p:stCondLst>
                        <p:cond delay="indefinite"/>
                      </p:stCondLst>
                      <p:childTnLst>
                        <p:par>
                          <p:cTn id="225" fill="hold">
                            <p:stCondLst>
                              <p:cond delay="0"/>
                            </p:stCondLst>
                            <p:childTnLst>
                              <p:par>
                                <p:cTn id="226" presetID="17" presetClass="entr" presetSubtype="10" fill="hold" grpId="1" nodeType="clickEffect">
                                  <p:stCondLst>
                                    <p:cond delay="0"/>
                                  </p:stCondLst>
                                  <p:childTnLst>
                                    <p:set>
                                      <p:cBhvr>
                                        <p:cTn id="227" dur="1" fill="hold">
                                          <p:stCondLst>
                                            <p:cond delay="0"/>
                                          </p:stCondLst>
                                        </p:cTn>
                                        <p:tgtEl>
                                          <p:spTgt spid="102401"/>
                                        </p:tgtEl>
                                        <p:attrNameLst>
                                          <p:attrName>style.visibility</p:attrName>
                                        </p:attrNameLst>
                                      </p:cBhvr>
                                      <p:to>
                                        <p:strVal val="visible"/>
                                      </p:to>
                                    </p:set>
                                    <p:anim calcmode="lin" valueType="num">
                                      <p:cBhvr>
                                        <p:cTn id="228" dur="500" fill="hold"/>
                                        <p:tgtEl>
                                          <p:spTgt spid="102401"/>
                                        </p:tgtEl>
                                        <p:attrNameLst>
                                          <p:attrName>ppt_w</p:attrName>
                                        </p:attrNameLst>
                                      </p:cBhvr>
                                      <p:tavLst>
                                        <p:tav tm="0">
                                          <p:val>
                                            <p:fltVal val="0"/>
                                          </p:val>
                                        </p:tav>
                                        <p:tav tm="100000">
                                          <p:val>
                                            <p:strVal val="#ppt_w"/>
                                          </p:val>
                                        </p:tav>
                                      </p:tavLst>
                                    </p:anim>
                                    <p:anim calcmode="lin" valueType="num">
                                      <p:cBhvr>
                                        <p:cTn id="229" dur="500" fill="hold"/>
                                        <p:tgtEl>
                                          <p:spTgt spid="102401"/>
                                        </p:tgtEl>
                                        <p:attrNameLst>
                                          <p:attrName>ppt_h</p:attrName>
                                        </p:attrNameLst>
                                      </p:cBhvr>
                                      <p:tavLst>
                                        <p:tav tm="0">
                                          <p:val>
                                            <p:strVal val="#ppt_h"/>
                                          </p:val>
                                        </p:tav>
                                        <p:tav tm="100000">
                                          <p:val>
                                            <p:strVal val="#ppt_h"/>
                                          </p:val>
                                        </p:tav>
                                      </p:tavLst>
                                    </p:anim>
                                  </p:childTnLst>
                                </p:cTn>
                              </p:par>
                            </p:childTnLst>
                          </p:cTn>
                        </p:par>
                      </p:childTnLst>
                    </p:cTn>
                  </p:par>
                  <p:par>
                    <p:cTn id="230" fill="hold">
                      <p:stCondLst>
                        <p:cond delay="indefinite"/>
                      </p:stCondLst>
                      <p:childTnLst>
                        <p:par>
                          <p:cTn id="231" fill="hold">
                            <p:stCondLst>
                              <p:cond delay="0"/>
                            </p:stCondLst>
                            <p:childTnLst>
                              <p:par>
                                <p:cTn id="232" presetID="17" presetClass="entr" presetSubtype="10" fill="hold" grpId="0" nodeType="clickEffect">
                                  <p:stCondLst>
                                    <p:cond delay="0"/>
                                  </p:stCondLst>
                                  <p:childTnLst>
                                    <p:set>
                                      <p:cBhvr>
                                        <p:cTn id="233" dur="1" fill="hold">
                                          <p:stCondLst>
                                            <p:cond delay="0"/>
                                          </p:stCondLst>
                                        </p:cTn>
                                        <p:tgtEl>
                                          <p:spTgt spid="10"/>
                                        </p:tgtEl>
                                        <p:attrNameLst>
                                          <p:attrName>style.visibility</p:attrName>
                                        </p:attrNameLst>
                                      </p:cBhvr>
                                      <p:to>
                                        <p:strVal val="visible"/>
                                      </p:to>
                                    </p:set>
                                    <p:anim calcmode="lin" valueType="num">
                                      <p:cBhvr>
                                        <p:cTn id="234" dur="500" fill="hold"/>
                                        <p:tgtEl>
                                          <p:spTgt spid="10"/>
                                        </p:tgtEl>
                                        <p:attrNameLst>
                                          <p:attrName>ppt_w</p:attrName>
                                        </p:attrNameLst>
                                      </p:cBhvr>
                                      <p:tavLst>
                                        <p:tav tm="0">
                                          <p:val>
                                            <p:fltVal val="0"/>
                                          </p:val>
                                        </p:tav>
                                        <p:tav tm="100000">
                                          <p:val>
                                            <p:strVal val="#ppt_w"/>
                                          </p:val>
                                        </p:tav>
                                      </p:tavLst>
                                    </p:anim>
                                    <p:anim calcmode="lin" valueType="num">
                                      <p:cBhvr>
                                        <p:cTn id="235"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animBg="1"/>
      <p:bldP spid="5" grpId="0" build="p" animBg="1"/>
      <p:bldP spid="6" grpId="0" build="p" animBg="1"/>
      <p:bldP spid="7" grpId="0" animBg="1"/>
      <p:bldP spid="102401" grpId="0" animBg="1"/>
      <p:bldP spid="102401" grpId="1" animBg="1"/>
      <p:bldP spid="9" grpId="0" animBg="1"/>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81600" y="304800"/>
            <a:ext cx="915988" cy="506952"/>
          </a:xfrm>
        </p:spPr>
        <p:txBody>
          <a:bodyPr/>
          <a:lstStyle/>
          <a:p>
            <a:pPr algn="ctr" rtl="1"/>
            <a:r>
              <a:rPr lang="ar-SA" u="sng" dirty="0" smtClean="0">
                <a:solidFill>
                  <a:srgbClr val="FF0000"/>
                </a:solidFill>
              </a:rPr>
              <a:t>مثال 7</a:t>
            </a:r>
            <a:r>
              <a:rPr lang="ar-SA" dirty="0" smtClean="0">
                <a:solidFill>
                  <a:srgbClr val="FF0000"/>
                </a:solidFill>
              </a:rPr>
              <a:t>:</a:t>
            </a:r>
            <a:endParaRPr lang="en-US" dirty="0">
              <a:solidFill>
                <a:srgbClr val="FF0000"/>
              </a:solidFill>
            </a:endParaRPr>
          </a:p>
        </p:txBody>
      </p:sp>
      <p:sp>
        <p:nvSpPr>
          <p:cNvPr id="4" name="Text Placeholder 3"/>
          <p:cNvSpPr>
            <a:spLocks noGrp="1"/>
          </p:cNvSpPr>
          <p:nvPr>
            <p:ph type="body" sz="half" idx="3"/>
          </p:nvPr>
        </p:nvSpPr>
        <p:spPr>
          <a:xfrm>
            <a:off x="6172200" y="228600"/>
            <a:ext cx="2743200" cy="6548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rgbClr val="FF0000"/>
            </a:solidFill>
          </a:ln>
        </p:spPr>
        <p:txBody>
          <a:bodyPr/>
          <a:lstStyle/>
          <a:p>
            <a:pPr algn="ctr" rtl="1"/>
            <a:r>
              <a:rPr lang="ar-SA" dirty="0" smtClean="0">
                <a:solidFill>
                  <a:schemeClr val="tx1">
                    <a:lumMod val="95000"/>
                    <a:lumOff val="5000"/>
                  </a:schemeClr>
                </a:solidFill>
              </a:rPr>
              <a:t>برمجة السجلات في </a:t>
            </a:r>
            <a:r>
              <a:rPr lang="en-US" dirty="0" smtClean="0">
                <a:solidFill>
                  <a:schemeClr val="tx1">
                    <a:lumMod val="95000"/>
                    <a:lumOff val="5000"/>
                  </a:schemeClr>
                </a:solidFill>
              </a:rPr>
              <a:t>VB</a:t>
            </a:r>
            <a:endParaRPr lang="en-US" dirty="0">
              <a:solidFill>
                <a:schemeClr val="tx1">
                  <a:lumMod val="95000"/>
                  <a:lumOff val="5000"/>
                </a:schemeClr>
              </a:solidFill>
            </a:endParaRPr>
          </a:p>
        </p:txBody>
      </p:sp>
      <p:sp>
        <p:nvSpPr>
          <p:cNvPr id="6" name="Content Placeholder 5"/>
          <p:cNvSpPr>
            <a:spLocks noGrp="1"/>
          </p:cNvSpPr>
          <p:nvPr>
            <p:ph sz="quarter" idx="4"/>
          </p:nvPr>
        </p:nvSpPr>
        <p:spPr>
          <a:xfrm>
            <a:off x="5334000" y="1066800"/>
            <a:ext cx="3508375" cy="4495800"/>
          </a:xfrm>
        </p:spPr>
        <p:txBody>
          <a:bodyPr/>
          <a:lstStyle/>
          <a:p>
            <a:pPr algn="r" rtl="1"/>
            <a:r>
              <a:rPr lang="ar-SA" dirty="0" smtClean="0"/>
              <a:t>أكتب برنامجاً بلغة </a:t>
            </a:r>
            <a:r>
              <a:rPr lang="en-US" dirty="0" smtClean="0"/>
              <a:t>VB</a:t>
            </a:r>
            <a:r>
              <a:rPr lang="ar-SA" dirty="0" smtClean="0"/>
              <a:t> يقوم بما يلي :</a:t>
            </a:r>
            <a:endParaRPr lang="en-US" dirty="0" smtClean="0"/>
          </a:p>
          <a:p>
            <a:pPr lvl="0" algn="r" rtl="1"/>
            <a:r>
              <a:rPr lang="ar-SA" dirty="0" smtClean="0"/>
              <a:t>تخزين بيانات حول 3 مركبات من حيث اللون، وعدد الركاب، والثمن .</a:t>
            </a:r>
            <a:endParaRPr lang="en-US" dirty="0" smtClean="0"/>
          </a:p>
          <a:p>
            <a:pPr lvl="0" algn="r" rtl="1"/>
            <a:r>
              <a:rPr lang="ar-SA" dirty="0" smtClean="0"/>
              <a:t>إيجاد عدد المركبات التي يزيد ثمن كل منها عن 2000.</a:t>
            </a:r>
            <a:endParaRPr lang="en-US" dirty="0" smtClean="0"/>
          </a:p>
          <a:p>
            <a:pPr algn="r" rtl="1"/>
            <a:r>
              <a:rPr lang="ar-SA" dirty="0" smtClean="0"/>
              <a:t>الإجابة بنعم أولا على سؤال فيما إذا كان عدد ركاب المركبة الأولى أكبر من عدد ركاب المركبة الثانية.</a:t>
            </a:r>
            <a:endParaRPr lang="en-US" dirty="0" smtClean="0"/>
          </a:p>
        </p:txBody>
      </p:sp>
      <p:pic>
        <p:nvPicPr>
          <p:cNvPr id="7" name="Content Placeholder 6"/>
          <p:cNvPicPr>
            <a:picLocks noGrp="1"/>
          </p:cNvPicPr>
          <p:nvPr>
            <p:ph sz="quarter" idx="2"/>
          </p:nvPr>
        </p:nvPicPr>
        <p:blipFill>
          <a:blip r:embed="rId3" cstate="print"/>
          <a:srcRect/>
          <a:stretch>
            <a:fillRect/>
          </a:stretch>
        </p:blipFill>
        <p:spPr bwMode="auto">
          <a:xfrm>
            <a:off x="457200" y="2133600"/>
            <a:ext cx="4419600" cy="3977147"/>
          </a:xfrm>
          <a:prstGeom prst="rect">
            <a:avLst/>
          </a:prstGeom>
          <a:noFill/>
          <a:ln w="9525">
            <a:noFill/>
            <a:miter lim="800000"/>
            <a:headEnd/>
            <a:tailEnd/>
          </a:ln>
        </p:spPr>
      </p:pic>
      <p:sp>
        <p:nvSpPr>
          <p:cNvPr id="8" name="Text Placeholder 2"/>
          <p:cNvSpPr txBox="1">
            <a:spLocks/>
          </p:cNvSpPr>
          <p:nvPr/>
        </p:nvSpPr>
        <p:spPr>
          <a:xfrm>
            <a:off x="2895600" y="1371600"/>
            <a:ext cx="915988" cy="506952"/>
          </a:xfrm>
          <a:prstGeom prst="rect">
            <a:avLst/>
          </a:prstGeom>
        </p:spPr>
        <p:txBody>
          <a:bodyPr vert="horz" lIns="45720" tIns="0" rIns="45720" bIns="0" anchor="ctr">
            <a:noAutofit/>
          </a:bodyPr>
          <a:lstStyle/>
          <a:p>
            <a:pPr marL="0" marR="0" lvl="0" indent="0" algn="ctr" defTabSz="914400" rtl="1" eaLnBrk="1" fontAlgn="auto" latinLnBrk="0" hangingPunct="1">
              <a:lnSpc>
                <a:spcPct val="100000"/>
              </a:lnSpc>
              <a:spcBef>
                <a:spcPct val="20000"/>
              </a:spcBef>
              <a:spcAft>
                <a:spcPts val="0"/>
              </a:spcAft>
              <a:buClr>
                <a:schemeClr val="accent3"/>
              </a:buClr>
              <a:buSzPct val="95000"/>
              <a:buFont typeface="Wingdings 2"/>
              <a:buNone/>
              <a:tabLst/>
              <a:defRPr/>
            </a:pPr>
            <a:r>
              <a:rPr kumimoji="0" lang="ar-SA" sz="2400" b="1" i="0" u="sng" strike="noStrike" kern="1200" cap="none" spc="0" normalizeH="0" baseline="0" noProof="0" dirty="0" smtClean="0">
                <a:ln>
                  <a:noFill/>
                </a:ln>
                <a:solidFill>
                  <a:srgbClr val="FF0000"/>
                </a:solidFill>
                <a:effectLst/>
                <a:uLnTx/>
                <a:uFillTx/>
                <a:latin typeface="+mn-lt"/>
                <a:ea typeface="+mn-ea"/>
                <a:cs typeface="+mn-cs"/>
              </a:rPr>
              <a:t>الحل</a:t>
            </a:r>
            <a:r>
              <a:rPr kumimoji="0" lang="ar-SA" sz="2400" b="1" i="0" u="none" strike="noStrike" kern="1200" cap="none" spc="0" normalizeH="0" baseline="0" noProof="0" dirty="0" smtClean="0">
                <a:ln>
                  <a:noFill/>
                </a:ln>
                <a:solidFill>
                  <a:srgbClr val="FF0000"/>
                </a:solidFill>
                <a:effectLst/>
                <a:uLnTx/>
                <a:uFillTx/>
                <a:latin typeface="+mn-lt"/>
                <a:ea typeface="+mn-ea"/>
                <a:cs typeface="+mn-cs"/>
              </a:rPr>
              <a:t>:</a:t>
            </a:r>
            <a:endParaRPr kumimoji="0" lang="en-US" sz="2400" b="1" i="0" u="none" strike="noStrike" kern="1200" cap="none" spc="0" normalizeH="0" baseline="0" noProof="0" dirty="0">
              <a:ln>
                <a:noFill/>
              </a:ln>
              <a:solidFill>
                <a:srgbClr val="FF0000"/>
              </a:solidFill>
              <a:effectLst/>
              <a:uLnTx/>
              <a:uFillTx/>
              <a:latin typeface="+mn-lt"/>
              <a:ea typeface="+mn-ea"/>
              <a:cs typeface="+mn-cs"/>
            </a:endParaRPr>
          </a:p>
        </p:txBody>
      </p:sp>
      <p:sp>
        <p:nvSpPr>
          <p:cNvPr id="9" name="Date Placeholder 8"/>
          <p:cNvSpPr>
            <a:spLocks noGrp="1"/>
          </p:cNvSpPr>
          <p:nvPr>
            <p:ph type="dt" sz="half" idx="10"/>
          </p:nvPr>
        </p:nvSpPr>
        <p:spPr/>
        <p:txBody>
          <a:bodyPr/>
          <a:lstStyle/>
          <a:p>
            <a:fld id="{B290170D-290F-48F0-993C-AB381337F9CF}" type="datetime1">
              <a:rPr lang="en-US" smtClean="0"/>
              <a:pPr/>
              <a:t>01-Jun-11</a:t>
            </a:fld>
            <a:endParaRPr lang="en-US"/>
          </a:p>
        </p:txBody>
      </p:sp>
      <p:sp>
        <p:nvSpPr>
          <p:cNvPr id="10" name="Slide Number Placeholder 9"/>
          <p:cNvSpPr>
            <a:spLocks noGrp="1"/>
          </p:cNvSpPr>
          <p:nvPr>
            <p:ph type="sldNum" sz="quarter" idx="12"/>
          </p:nvPr>
        </p:nvSpPr>
        <p:spPr/>
        <p:txBody>
          <a:bodyPr/>
          <a:lstStyle/>
          <a:p>
            <a:fld id="{728405A0-CC59-470C-873B-679805DFC862}" type="slidenum">
              <a:rPr lang="en-US" smtClean="0"/>
              <a:pPr/>
              <a:t>81</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80">
                                          <p:stCondLst>
                                            <p:cond delay="0"/>
                                          </p:stCondLst>
                                        </p:cTn>
                                        <p:tgtEl>
                                          <p:spTgt spid="4">
                                            <p:bg/>
                                          </p:spTgt>
                                        </p:tgtEl>
                                      </p:cBhvr>
                                    </p:animEffect>
                                    <p:anim calcmode="lin" valueType="num">
                                      <p:cBhvr>
                                        <p:cTn id="8"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bg/>
                                          </p:spTgt>
                                        </p:tgtEl>
                                      </p:cBhvr>
                                      <p:to x="100000" y="60000"/>
                                    </p:animScale>
                                    <p:animScale>
                                      <p:cBhvr>
                                        <p:cTn id="14" dur="166" decel="50000">
                                          <p:stCondLst>
                                            <p:cond delay="676"/>
                                          </p:stCondLst>
                                        </p:cTn>
                                        <p:tgtEl>
                                          <p:spTgt spid="4">
                                            <p:bg/>
                                          </p:spTgt>
                                        </p:tgtEl>
                                      </p:cBhvr>
                                      <p:to x="100000" y="100000"/>
                                    </p:animScale>
                                    <p:animScale>
                                      <p:cBhvr>
                                        <p:cTn id="15" dur="26">
                                          <p:stCondLst>
                                            <p:cond delay="1312"/>
                                          </p:stCondLst>
                                        </p:cTn>
                                        <p:tgtEl>
                                          <p:spTgt spid="4">
                                            <p:bg/>
                                          </p:spTgt>
                                        </p:tgtEl>
                                      </p:cBhvr>
                                      <p:to x="100000" y="80000"/>
                                    </p:animScale>
                                    <p:animScale>
                                      <p:cBhvr>
                                        <p:cTn id="16" dur="166" decel="50000">
                                          <p:stCondLst>
                                            <p:cond delay="1338"/>
                                          </p:stCondLst>
                                        </p:cTn>
                                        <p:tgtEl>
                                          <p:spTgt spid="4">
                                            <p:bg/>
                                          </p:spTgt>
                                        </p:tgtEl>
                                      </p:cBhvr>
                                      <p:to x="100000" y="100000"/>
                                    </p:animScale>
                                    <p:animScale>
                                      <p:cBhvr>
                                        <p:cTn id="17" dur="26">
                                          <p:stCondLst>
                                            <p:cond delay="1642"/>
                                          </p:stCondLst>
                                        </p:cTn>
                                        <p:tgtEl>
                                          <p:spTgt spid="4">
                                            <p:bg/>
                                          </p:spTgt>
                                        </p:tgtEl>
                                      </p:cBhvr>
                                      <p:to x="100000" y="90000"/>
                                    </p:animScale>
                                    <p:animScale>
                                      <p:cBhvr>
                                        <p:cTn id="18" dur="166" decel="50000">
                                          <p:stCondLst>
                                            <p:cond delay="1668"/>
                                          </p:stCondLst>
                                        </p:cTn>
                                        <p:tgtEl>
                                          <p:spTgt spid="4">
                                            <p:bg/>
                                          </p:spTgt>
                                        </p:tgtEl>
                                      </p:cBhvr>
                                      <p:to x="100000" y="100000"/>
                                    </p:animScale>
                                    <p:animScale>
                                      <p:cBhvr>
                                        <p:cTn id="19" dur="26">
                                          <p:stCondLst>
                                            <p:cond delay="1808"/>
                                          </p:stCondLst>
                                        </p:cTn>
                                        <p:tgtEl>
                                          <p:spTgt spid="4">
                                            <p:bg/>
                                          </p:spTgt>
                                        </p:tgtEl>
                                      </p:cBhvr>
                                      <p:to x="100000" y="95000"/>
                                    </p:animScale>
                                    <p:animScale>
                                      <p:cBhvr>
                                        <p:cTn id="20" dur="166" decel="50000">
                                          <p:stCondLst>
                                            <p:cond delay="1834"/>
                                          </p:stCondLst>
                                        </p:cTn>
                                        <p:tgtEl>
                                          <p:spTgt spid="4">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Scale>
                                      <p:cBhvr>
                                        <p:cTn id="43" dur="2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2000" decel="50000" fill="hold">
                                          <p:stCondLst>
                                            <p:cond delay="0"/>
                                          </p:stCondLst>
                                        </p:cTn>
                                        <p:tgtEl>
                                          <p:spTgt spid="3">
                                            <p:txEl>
                                              <p:pRg st="0" end="0"/>
                                            </p:txEl>
                                          </p:spTgt>
                                        </p:tgtEl>
                                        <p:attrNameLst>
                                          <p:attrName>ppt_x</p:attrName>
                                          <p:attrName>ppt_y</p:attrName>
                                        </p:attrNameLst>
                                      </p:cBhvr>
                                    </p:animMotion>
                                    <p:animEffect transition="in" filter="fade">
                                      <p:cBhvr>
                                        <p:cTn id="45" dur="2000"/>
                                        <p:tgtEl>
                                          <p:spTgt spid="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fill="hold" grpId="0"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Scale>
                                      <p:cBhvr>
                                        <p:cTn id="50"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6">
                                            <p:txEl>
                                              <p:pRg st="0" end="0"/>
                                            </p:txEl>
                                          </p:spTgt>
                                        </p:tgtEl>
                                        <p:attrNameLst>
                                          <p:attrName>ppt_x</p:attrName>
                                          <p:attrName>ppt_y</p:attrName>
                                        </p:attrNameLst>
                                      </p:cBhvr>
                                    </p:animMotion>
                                    <p:animEffect transition="in" filter="fade">
                                      <p:cBhvr>
                                        <p:cTn id="52" dur="10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2" presetClass="entr" presetSubtype="0" fill="hold" grpId="0"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Scale>
                                      <p:cBhvr>
                                        <p:cTn id="57"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6">
                                            <p:txEl>
                                              <p:pRg st="1" end="1"/>
                                            </p:txEl>
                                          </p:spTgt>
                                        </p:tgtEl>
                                        <p:attrNameLst>
                                          <p:attrName>ppt_x</p:attrName>
                                          <p:attrName>ppt_y</p:attrName>
                                        </p:attrNameLst>
                                      </p:cBhvr>
                                    </p:animMotion>
                                    <p:animEffect transition="in" filter="fade">
                                      <p:cBhvr>
                                        <p:cTn id="59" dur="1000"/>
                                        <p:tgtEl>
                                          <p:spTgt spid="6">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2" presetClass="entr" presetSubtype="0" fill="hold" grpId="0" nodeType="click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Scale>
                                      <p:cBhvr>
                                        <p:cTn id="64"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6">
                                            <p:txEl>
                                              <p:pRg st="2" end="2"/>
                                            </p:txEl>
                                          </p:spTgt>
                                        </p:tgtEl>
                                        <p:attrNameLst>
                                          <p:attrName>ppt_x</p:attrName>
                                          <p:attrName>ppt_y</p:attrName>
                                        </p:attrNameLst>
                                      </p:cBhvr>
                                    </p:animMotion>
                                    <p:animEffect transition="in" filter="fade">
                                      <p:cBhvr>
                                        <p:cTn id="66" dur="1000"/>
                                        <p:tgtEl>
                                          <p:spTgt spid="6">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2" presetClass="entr" presetSubtype="0" fill="hold" grpId="0" nodeType="clickEffect">
                                  <p:stCondLst>
                                    <p:cond delay="0"/>
                                  </p:stCondLst>
                                  <p:childTnLst>
                                    <p:set>
                                      <p:cBhvr>
                                        <p:cTn id="70" dur="1" fill="hold">
                                          <p:stCondLst>
                                            <p:cond delay="0"/>
                                          </p:stCondLst>
                                        </p:cTn>
                                        <p:tgtEl>
                                          <p:spTgt spid="6">
                                            <p:txEl>
                                              <p:pRg st="3" end="3"/>
                                            </p:txEl>
                                          </p:spTgt>
                                        </p:tgtEl>
                                        <p:attrNameLst>
                                          <p:attrName>style.visibility</p:attrName>
                                        </p:attrNameLst>
                                      </p:cBhvr>
                                      <p:to>
                                        <p:strVal val="visible"/>
                                      </p:to>
                                    </p:set>
                                    <p:animScale>
                                      <p:cBhvr>
                                        <p:cTn id="71"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6">
                                            <p:txEl>
                                              <p:pRg st="3" end="3"/>
                                            </p:txEl>
                                          </p:spTgt>
                                        </p:tgtEl>
                                        <p:attrNameLst>
                                          <p:attrName>ppt_x</p:attrName>
                                          <p:attrName>ppt_y</p:attrName>
                                        </p:attrNameLst>
                                      </p:cBhvr>
                                    </p:animMotion>
                                    <p:animEffect transition="in" filter="fade">
                                      <p:cBhvr>
                                        <p:cTn id="73" dur="1000"/>
                                        <p:tgtEl>
                                          <p:spTgt spid="6">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down)">
                                      <p:cBhvr>
                                        <p:cTn id="78" dur="580">
                                          <p:stCondLst>
                                            <p:cond delay="0"/>
                                          </p:stCondLst>
                                        </p:cTn>
                                        <p:tgtEl>
                                          <p:spTgt spid="8"/>
                                        </p:tgtEl>
                                      </p:cBhvr>
                                    </p:animEffect>
                                    <p:anim calcmode="lin" valueType="num">
                                      <p:cBhvr>
                                        <p:cTn id="7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4" dur="26">
                                          <p:stCondLst>
                                            <p:cond delay="650"/>
                                          </p:stCondLst>
                                        </p:cTn>
                                        <p:tgtEl>
                                          <p:spTgt spid="8"/>
                                        </p:tgtEl>
                                      </p:cBhvr>
                                      <p:to x="100000" y="60000"/>
                                    </p:animScale>
                                    <p:animScale>
                                      <p:cBhvr>
                                        <p:cTn id="85" dur="166" decel="50000">
                                          <p:stCondLst>
                                            <p:cond delay="676"/>
                                          </p:stCondLst>
                                        </p:cTn>
                                        <p:tgtEl>
                                          <p:spTgt spid="8"/>
                                        </p:tgtEl>
                                      </p:cBhvr>
                                      <p:to x="100000" y="100000"/>
                                    </p:animScale>
                                    <p:animScale>
                                      <p:cBhvr>
                                        <p:cTn id="86" dur="26">
                                          <p:stCondLst>
                                            <p:cond delay="1312"/>
                                          </p:stCondLst>
                                        </p:cTn>
                                        <p:tgtEl>
                                          <p:spTgt spid="8"/>
                                        </p:tgtEl>
                                      </p:cBhvr>
                                      <p:to x="100000" y="80000"/>
                                    </p:animScale>
                                    <p:animScale>
                                      <p:cBhvr>
                                        <p:cTn id="87" dur="166" decel="50000">
                                          <p:stCondLst>
                                            <p:cond delay="1338"/>
                                          </p:stCondLst>
                                        </p:cTn>
                                        <p:tgtEl>
                                          <p:spTgt spid="8"/>
                                        </p:tgtEl>
                                      </p:cBhvr>
                                      <p:to x="100000" y="100000"/>
                                    </p:animScale>
                                    <p:animScale>
                                      <p:cBhvr>
                                        <p:cTn id="88" dur="26">
                                          <p:stCondLst>
                                            <p:cond delay="1642"/>
                                          </p:stCondLst>
                                        </p:cTn>
                                        <p:tgtEl>
                                          <p:spTgt spid="8"/>
                                        </p:tgtEl>
                                      </p:cBhvr>
                                      <p:to x="100000" y="90000"/>
                                    </p:animScale>
                                    <p:animScale>
                                      <p:cBhvr>
                                        <p:cTn id="89" dur="166" decel="50000">
                                          <p:stCondLst>
                                            <p:cond delay="1668"/>
                                          </p:stCondLst>
                                        </p:cTn>
                                        <p:tgtEl>
                                          <p:spTgt spid="8"/>
                                        </p:tgtEl>
                                      </p:cBhvr>
                                      <p:to x="100000" y="100000"/>
                                    </p:animScale>
                                    <p:animScale>
                                      <p:cBhvr>
                                        <p:cTn id="90" dur="26">
                                          <p:stCondLst>
                                            <p:cond delay="1808"/>
                                          </p:stCondLst>
                                        </p:cTn>
                                        <p:tgtEl>
                                          <p:spTgt spid="8"/>
                                        </p:tgtEl>
                                      </p:cBhvr>
                                      <p:to x="100000" y="95000"/>
                                    </p:animScale>
                                    <p:animScale>
                                      <p:cBhvr>
                                        <p:cTn id="91" dur="166" decel="50000">
                                          <p:stCondLst>
                                            <p:cond delay="1834"/>
                                          </p:stCondLst>
                                        </p:cTn>
                                        <p:tgtEl>
                                          <p:spTgt spid="8"/>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51" presetClass="entr" presetSubtype="0" fill="hold" nodeType="click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fade">
                                      <p:cBhvr>
                                        <p:cTn id="96" dur="770" decel="100000"/>
                                        <p:tgtEl>
                                          <p:spTgt spid="7"/>
                                        </p:tgtEl>
                                      </p:cBhvr>
                                    </p:animEffect>
                                    <p:animScale>
                                      <p:cBhvr>
                                        <p:cTn id="97" dur="770" decel="100000"/>
                                        <p:tgtEl>
                                          <p:spTgt spid="7"/>
                                        </p:tgtEl>
                                      </p:cBhvr>
                                      <p:from x="10000" y="10000"/>
                                      <p:to x="200000" y="450000"/>
                                    </p:animScale>
                                    <p:animScale>
                                      <p:cBhvr>
                                        <p:cTn id="98" dur="1230" accel="100000" fill="hold">
                                          <p:stCondLst>
                                            <p:cond delay="770"/>
                                          </p:stCondLst>
                                        </p:cTn>
                                        <p:tgtEl>
                                          <p:spTgt spid="7"/>
                                        </p:tgtEl>
                                      </p:cBhvr>
                                      <p:from x="200000" y="450000"/>
                                      <p:to x="100000" y="100000"/>
                                    </p:animScale>
                                    <p:set>
                                      <p:cBhvr>
                                        <p:cTn id="99" dur="770" fill="hold"/>
                                        <p:tgtEl>
                                          <p:spTgt spid="7"/>
                                        </p:tgtEl>
                                        <p:attrNameLst>
                                          <p:attrName>ppt_x</p:attrName>
                                        </p:attrNameLst>
                                      </p:cBhvr>
                                      <p:to>
                                        <p:strVal val="(0.5)"/>
                                      </p:to>
                                    </p:set>
                                    <p:anim from="(0.5)" to="(#ppt_x)" calcmode="lin" valueType="num">
                                      <p:cBhvr>
                                        <p:cTn id="100" dur="1230" accel="100000" fill="hold">
                                          <p:stCondLst>
                                            <p:cond delay="770"/>
                                          </p:stCondLst>
                                        </p:cTn>
                                        <p:tgtEl>
                                          <p:spTgt spid="7"/>
                                        </p:tgtEl>
                                        <p:attrNameLst>
                                          <p:attrName>ppt_x</p:attrName>
                                        </p:attrNameLst>
                                      </p:cBhvr>
                                    </p:anim>
                                    <p:set>
                                      <p:cBhvr>
                                        <p:cTn id="101" dur="770" fill="hold"/>
                                        <p:tgtEl>
                                          <p:spTgt spid="7"/>
                                        </p:tgtEl>
                                        <p:attrNameLst>
                                          <p:attrName>ppt_y</p:attrName>
                                        </p:attrNameLst>
                                      </p:cBhvr>
                                      <p:to>
                                        <p:strVal val="(#ppt_y+0.4)"/>
                                      </p:to>
                                    </p:set>
                                    <p:anim from="(#ppt_y+0.4)" to="(#ppt_y)" calcmode="lin" valueType="num">
                                      <p:cBhvr>
                                        <p:cTn id="102"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P spid="6" grpId="0" build="p"/>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609600"/>
            <a:ext cx="3810000" cy="659352"/>
          </a:xfrm>
          <a:solidFill>
            <a:schemeClr val="accent1">
              <a:lumMod val="20000"/>
              <a:lumOff val="80000"/>
            </a:schemeClr>
          </a:solidFill>
        </p:spPr>
        <p:txBody>
          <a:bodyPr/>
          <a:lstStyle/>
          <a:p>
            <a:pPr algn="r" rtl="1"/>
            <a:r>
              <a:rPr lang="ar-SA" dirty="0" smtClean="0"/>
              <a:t>كتابة التعليمات (الكود البرمجي)</a:t>
            </a:r>
            <a:endParaRPr lang="en-US" dirty="0" smtClean="0"/>
          </a:p>
        </p:txBody>
      </p:sp>
      <p:sp>
        <p:nvSpPr>
          <p:cNvPr id="5" name="Content Placeholder 4"/>
          <p:cNvSpPr>
            <a:spLocks noGrp="1"/>
          </p:cNvSpPr>
          <p:nvPr>
            <p:ph sz="quarter" idx="2"/>
          </p:nvPr>
        </p:nvSpPr>
        <p:spPr>
          <a:xfrm>
            <a:off x="381000" y="1524000"/>
            <a:ext cx="3810000" cy="762000"/>
          </a:xfrm>
          <a:solidFill>
            <a:schemeClr val="accent6">
              <a:lumMod val="20000"/>
              <a:lumOff val="80000"/>
            </a:schemeClr>
          </a:solidFill>
        </p:spPr>
        <p:txBody>
          <a:bodyPr/>
          <a:lstStyle/>
          <a:p>
            <a:pPr algn="r" rtl="1"/>
            <a:r>
              <a:rPr lang="ar-SA" dirty="0" smtClean="0"/>
              <a:t>أ) يتم تعريف السجل </a:t>
            </a:r>
            <a:r>
              <a:rPr lang="en-US" dirty="0" smtClean="0"/>
              <a:t>Cars</a:t>
            </a:r>
            <a:r>
              <a:rPr lang="ar-SA" dirty="0" smtClean="0"/>
              <a:t> في وحدة قياسية </a:t>
            </a:r>
            <a:r>
              <a:rPr lang="en-US" dirty="0" smtClean="0"/>
              <a:t>Standard Module </a:t>
            </a:r>
          </a:p>
          <a:p>
            <a:pPr algn="r" rtl="1"/>
            <a:endParaRPr lang="en-US" dirty="0"/>
          </a:p>
        </p:txBody>
      </p:sp>
      <p:sp>
        <p:nvSpPr>
          <p:cNvPr id="6" name="Content Placeholder 5"/>
          <p:cNvSpPr>
            <a:spLocks noGrp="1"/>
          </p:cNvSpPr>
          <p:nvPr>
            <p:ph sz="quarter" idx="4"/>
          </p:nvPr>
        </p:nvSpPr>
        <p:spPr>
          <a:xfrm>
            <a:off x="304800" y="2819400"/>
            <a:ext cx="3886200" cy="2133600"/>
          </a:xfrm>
          <a:solidFill>
            <a:schemeClr val="accent1">
              <a:lumMod val="20000"/>
              <a:lumOff val="80000"/>
            </a:schemeClr>
          </a:solidFill>
        </p:spPr>
        <p:txBody>
          <a:bodyPr/>
          <a:lstStyle/>
          <a:p>
            <a:r>
              <a:rPr lang="en-US" dirty="0" smtClean="0"/>
              <a:t>Type Cars</a:t>
            </a:r>
          </a:p>
          <a:p>
            <a:r>
              <a:rPr lang="en-US" dirty="0" smtClean="0"/>
              <a:t>    price As Double</a:t>
            </a:r>
          </a:p>
          <a:p>
            <a:r>
              <a:rPr lang="en-US" dirty="0" smtClean="0"/>
              <a:t>    passengers As Integer</a:t>
            </a:r>
          </a:p>
          <a:p>
            <a:r>
              <a:rPr lang="en-US" dirty="0" smtClean="0"/>
              <a:t>    color As String</a:t>
            </a:r>
          </a:p>
          <a:p>
            <a:r>
              <a:rPr lang="en-US" dirty="0" smtClean="0"/>
              <a:t>End Type</a:t>
            </a:r>
          </a:p>
          <a:p>
            <a:endParaRPr lang="en-US" dirty="0"/>
          </a:p>
        </p:txBody>
      </p:sp>
      <p:sp>
        <p:nvSpPr>
          <p:cNvPr id="8" name="Content Placeholder 5"/>
          <p:cNvSpPr txBox="1">
            <a:spLocks/>
          </p:cNvSpPr>
          <p:nvPr/>
        </p:nvSpPr>
        <p:spPr>
          <a:xfrm>
            <a:off x="4419600" y="381000"/>
            <a:ext cx="4267200" cy="5715000"/>
          </a:xfrm>
          <a:prstGeom prst="rect">
            <a:avLst/>
          </a:prstGeom>
          <a:solidFill>
            <a:schemeClr val="accent2">
              <a:lumMod val="20000"/>
              <a:lumOff val="80000"/>
            </a:schemeClr>
          </a:solidFill>
        </p:spPr>
        <p:txBody>
          <a:bodyPr vert="horz" tIns="0">
            <a:normAutofit fontScale="92500" lnSpcReduction="10000"/>
          </a:bodyPr>
          <a:lstStyle/>
          <a:p>
            <a:r>
              <a:rPr lang="en-US" sz="2400" b="1" dirty="0" smtClean="0"/>
              <a:t>Private Sub Command1</a:t>
            </a:r>
            <a:r>
              <a:rPr lang="en-US" sz="2400" dirty="0" smtClean="0"/>
              <a:t>_Click()</a:t>
            </a:r>
          </a:p>
          <a:p>
            <a:r>
              <a:rPr lang="en-US" sz="2400" dirty="0" smtClean="0"/>
              <a:t>Dim C1, C2, C3 As Cars		</a:t>
            </a:r>
            <a:endParaRPr lang="ar-SA" sz="2400" dirty="0" smtClean="0"/>
          </a:p>
          <a:p>
            <a:r>
              <a:rPr lang="ar-SA" sz="1700" dirty="0" smtClean="0"/>
              <a:t>تعريف 3 متغيرات من نوع سجل سيارة، </a:t>
            </a:r>
            <a:endParaRPr lang="en-US" sz="1700" dirty="0" smtClean="0"/>
          </a:p>
          <a:p>
            <a:r>
              <a:rPr lang="ar-SA" sz="1700" dirty="0" smtClean="0">
                <a:solidFill>
                  <a:srgbClr val="FF0000"/>
                </a:solidFill>
              </a:rPr>
              <a:t>(عند البرمجة ضع كل متغير في سطر مستقل)</a:t>
            </a:r>
          </a:p>
          <a:p>
            <a:r>
              <a:rPr lang="en-US" sz="2400" dirty="0" smtClean="0"/>
              <a:t>Dim </a:t>
            </a:r>
            <a:r>
              <a:rPr lang="en-US" sz="2400" dirty="0" err="1" smtClean="0"/>
              <a:t>i</a:t>
            </a:r>
            <a:r>
              <a:rPr lang="en-US" sz="2400" dirty="0" smtClean="0"/>
              <a:t> As Integer</a:t>
            </a:r>
          </a:p>
          <a:p>
            <a:r>
              <a:rPr lang="en-US" sz="2400" dirty="0" smtClean="0"/>
              <a:t>C1.price = Val(Text1.Text)</a:t>
            </a:r>
            <a:r>
              <a:rPr lang="ar-SA" sz="2400" dirty="0" smtClean="0"/>
              <a:t>			</a:t>
            </a:r>
            <a:r>
              <a:rPr lang="ar-SA" sz="1900" dirty="0" smtClean="0"/>
              <a:t>الحقل الأول من السجل الأول</a:t>
            </a:r>
            <a:endParaRPr lang="en-US" sz="1900" dirty="0" smtClean="0"/>
          </a:p>
          <a:p>
            <a:r>
              <a:rPr lang="en-US" sz="2400" dirty="0" smtClean="0"/>
              <a:t>C1.passengers = Val(Text2.Text)</a:t>
            </a:r>
            <a:r>
              <a:rPr lang="ar-SA" sz="2400" dirty="0" smtClean="0"/>
              <a:t>		</a:t>
            </a:r>
            <a:r>
              <a:rPr lang="ar-SA" sz="1900" dirty="0" smtClean="0"/>
              <a:t>الحقل الثاني من السجل الأول</a:t>
            </a:r>
            <a:endParaRPr lang="en-US" sz="1900" dirty="0" smtClean="0"/>
          </a:p>
          <a:p>
            <a:r>
              <a:rPr lang="en-US" sz="2400" dirty="0" smtClean="0"/>
              <a:t>C1.color = Text3.Text</a:t>
            </a:r>
            <a:r>
              <a:rPr lang="ar-SA" sz="2400" dirty="0" smtClean="0"/>
              <a:t>				</a:t>
            </a:r>
            <a:r>
              <a:rPr lang="ar-SA" sz="1900" dirty="0" smtClean="0"/>
              <a:t>الحقل الثالث من السجل الأول</a:t>
            </a:r>
            <a:endParaRPr lang="en-US" sz="1900" dirty="0" smtClean="0"/>
          </a:p>
          <a:p>
            <a:r>
              <a:rPr lang="ar-SA" sz="2400" dirty="0" smtClean="0"/>
              <a:t>....................................................</a:t>
            </a:r>
            <a:endParaRPr lang="en-US" sz="2400" dirty="0" smtClean="0"/>
          </a:p>
          <a:p>
            <a:r>
              <a:rPr lang="en-US" sz="2400" dirty="0" smtClean="0"/>
              <a:t>C2.price = Val(Text4.Text)</a:t>
            </a:r>
          </a:p>
          <a:p>
            <a:r>
              <a:rPr lang="en-US" sz="2400" dirty="0" smtClean="0"/>
              <a:t>C2.passengers = Val(Text5.Text)</a:t>
            </a:r>
          </a:p>
          <a:p>
            <a:r>
              <a:rPr lang="en-US" sz="2400" dirty="0" smtClean="0"/>
              <a:t>C2.color = Text6.Text</a:t>
            </a:r>
          </a:p>
          <a:p>
            <a:r>
              <a:rPr lang="ar-SA" sz="2400" dirty="0" smtClean="0"/>
              <a:t>....................................................</a:t>
            </a:r>
            <a:endParaRPr lang="en-US" sz="2400" dirty="0" smtClean="0"/>
          </a:p>
          <a:p>
            <a:r>
              <a:rPr lang="en-US" sz="2400" dirty="0" smtClean="0"/>
              <a:t>C3.price = Val(Text7.Text)</a:t>
            </a:r>
          </a:p>
          <a:p>
            <a:r>
              <a:rPr lang="en-US" sz="2400" dirty="0" smtClean="0"/>
              <a:t>C3.passengers = Val(Text8.Text)</a:t>
            </a:r>
          </a:p>
          <a:p>
            <a:r>
              <a:rPr lang="en-US" sz="2400" dirty="0" smtClean="0"/>
              <a:t>C3.color = Text9.Text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Date Placeholder 6"/>
          <p:cNvSpPr>
            <a:spLocks noGrp="1"/>
          </p:cNvSpPr>
          <p:nvPr>
            <p:ph type="dt" sz="half" idx="10"/>
          </p:nvPr>
        </p:nvSpPr>
        <p:spPr/>
        <p:txBody>
          <a:bodyPr/>
          <a:lstStyle/>
          <a:p>
            <a:fld id="{3B4A9AAA-75AA-42B7-935C-0F8E59C8A41A}" type="datetime1">
              <a:rPr lang="en-US" smtClean="0"/>
              <a:pPr/>
              <a:t>01-Jun-11</a:t>
            </a:fld>
            <a:endParaRPr lang="en-US"/>
          </a:p>
        </p:txBody>
      </p:sp>
      <p:sp>
        <p:nvSpPr>
          <p:cNvPr id="9" name="Slide Number Placeholder 8"/>
          <p:cNvSpPr>
            <a:spLocks noGrp="1"/>
          </p:cNvSpPr>
          <p:nvPr>
            <p:ph type="sldNum" sz="quarter" idx="12"/>
          </p:nvPr>
        </p:nvSpPr>
        <p:spPr/>
        <p:txBody>
          <a:bodyPr/>
          <a:lstStyle/>
          <a:p>
            <a:fld id="{728405A0-CC59-470C-873B-679805DFC862}" type="slidenum">
              <a:rPr lang="en-US" smtClean="0"/>
              <a:pPr/>
              <a:t>82</a:t>
            </a:fld>
            <a:endParaRPr lang="en-US"/>
          </a:p>
        </p:txBody>
      </p:sp>
    </p:spTree>
  </p:cSld>
  <p:clrMapOvr>
    <a:masterClrMapping/>
  </p:clrMapOvr>
  <p:transition>
    <p:sndAc>
      <p:stSnd>
        <p:snd r:embed="rId2" name="coin.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5">
                                            <p:bg/>
                                          </p:spTgt>
                                        </p:tgtEl>
                                        <p:attrNameLst>
                                          <p:attrName>style.visibility</p:attrName>
                                        </p:attrNameLst>
                                      </p:cBhvr>
                                      <p:to>
                                        <p:strVal val="visible"/>
                                      </p:to>
                                    </p:set>
                                    <p:anim calcmode="lin" valueType="num">
                                      <p:cBhvr>
                                        <p:cTn id="43" dur="500" fill="hold"/>
                                        <p:tgtEl>
                                          <p:spTgt spid="5">
                                            <p:bg/>
                                          </p:spTgt>
                                        </p:tgtEl>
                                        <p:attrNameLst>
                                          <p:attrName>ppt_w</p:attrName>
                                        </p:attrNameLst>
                                      </p:cBhvr>
                                      <p:tavLst>
                                        <p:tav tm="0">
                                          <p:val>
                                            <p:fltVal val="0"/>
                                          </p:val>
                                        </p:tav>
                                        <p:tav tm="100000">
                                          <p:val>
                                            <p:strVal val="#ppt_w"/>
                                          </p:val>
                                        </p:tav>
                                      </p:tavLst>
                                    </p:anim>
                                    <p:anim calcmode="lin" valueType="num">
                                      <p:cBhvr>
                                        <p:cTn id="44" dur="500" fill="hold"/>
                                        <p:tgtEl>
                                          <p:spTgt spid="5">
                                            <p:bg/>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p:cTn id="4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
                                            <p:bg/>
                                          </p:spTgt>
                                        </p:tgtEl>
                                        <p:attrNameLst>
                                          <p:attrName>style.visibility</p:attrName>
                                        </p:attrNameLst>
                                      </p:cBhvr>
                                      <p:to>
                                        <p:strVal val="visible"/>
                                      </p:to>
                                    </p:set>
                                    <p:anim calcmode="lin" valueType="num">
                                      <p:cBhvr>
                                        <p:cTn id="55" dur="500" fill="hold"/>
                                        <p:tgtEl>
                                          <p:spTgt spid="6">
                                            <p:bg/>
                                          </p:spTgt>
                                        </p:tgtEl>
                                        <p:attrNameLst>
                                          <p:attrName>ppt_w</p:attrName>
                                        </p:attrNameLst>
                                      </p:cBhvr>
                                      <p:tavLst>
                                        <p:tav tm="0">
                                          <p:val>
                                            <p:fltVal val="0"/>
                                          </p:val>
                                        </p:tav>
                                        <p:tav tm="100000">
                                          <p:val>
                                            <p:strVal val="#ppt_w"/>
                                          </p:val>
                                        </p:tav>
                                      </p:tavLst>
                                    </p:anim>
                                    <p:anim calcmode="lin" valueType="num">
                                      <p:cBhvr>
                                        <p:cTn id="56" dur="500" fill="hold"/>
                                        <p:tgtEl>
                                          <p:spTgt spid="6">
                                            <p:bg/>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 calcmode="lin" valueType="num">
                                      <p:cBhvr>
                                        <p:cTn id="6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 calcmode="lin" valueType="num">
                                      <p:cBhvr>
                                        <p:cTn id="6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68"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6">
                                            <p:txEl>
                                              <p:pRg st="2" end="2"/>
                                            </p:txEl>
                                          </p:spTgt>
                                        </p:tgtEl>
                                        <p:attrNameLst>
                                          <p:attrName>style.visibility</p:attrName>
                                        </p:attrNameLst>
                                      </p:cBhvr>
                                      <p:to>
                                        <p:strVal val="visible"/>
                                      </p:to>
                                    </p:set>
                                    <p:anim calcmode="lin" valueType="num">
                                      <p:cBhvr>
                                        <p:cTn id="73"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74"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6">
                                            <p:txEl>
                                              <p:pRg st="3" end="3"/>
                                            </p:txEl>
                                          </p:spTgt>
                                        </p:tgtEl>
                                        <p:attrNameLst>
                                          <p:attrName>style.visibility</p:attrName>
                                        </p:attrNameLst>
                                      </p:cBhvr>
                                      <p:to>
                                        <p:strVal val="visible"/>
                                      </p:to>
                                    </p:set>
                                    <p:anim calcmode="lin" valueType="num">
                                      <p:cBhvr>
                                        <p:cTn id="79"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80" dur="5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6">
                                            <p:txEl>
                                              <p:pRg st="4" end="4"/>
                                            </p:txEl>
                                          </p:spTgt>
                                        </p:tgtEl>
                                        <p:attrNameLst>
                                          <p:attrName>style.visibility</p:attrName>
                                        </p:attrNameLst>
                                      </p:cBhvr>
                                      <p:to>
                                        <p:strVal val="visible"/>
                                      </p:to>
                                    </p:set>
                                    <p:anim calcmode="lin" valueType="num">
                                      <p:cBhvr>
                                        <p:cTn id="8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86" dur="500" fill="hold"/>
                                        <p:tgtEl>
                                          <p:spTgt spid="6">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52" presetClass="entr" presetSubtype="0"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Scale>
                                      <p:cBhvr>
                                        <p:cTn id="9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8"/>
                                        </p:tgtEl>
                                        <p:attrNameLst>
                                          <p:attrName>ppt_x</p:attrName>
                                          <p:attrName>ppt_y</p:attrName>
                                        </p:attrNameLst>
                                      </p:cBhvr>
                                    </p:animMotion>
                                    <p:animEffect transition="in" filter="fade">
                                      <p:cBhvr>
                                        <p:cTn id="9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P spid="6" grpId="0" build="p" animBg="1"/>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85800"/>
            <a:ext cx="8001000" cy="5105400"/>
          </a:xfrm>
          <a:ln>
            <a:solidFill>
              <a:srgbClr val="FF0000"/>
            </a:solidFill>
          </a:ln>
          <a:effectLst>
            <a:glow rad="139700">
              <a:schemeClr val="accent1">
                <a:satMod val="175000"/>
                <a:alpha val="40000"/>
              </a:schemeClr>
            </a:glow>
          </a:effectLst>
        </p:spPr>
        <p:txBody>
          <a:bodyPr>
            <a:normAutofit lnSpcReduction="10000"/>
          </a:bodyPr>
          <a:lstStyle/>
          <a:p>
            <a:r>
              <a:rPr lang="en-US" dirty="0" err="1" smtClean="0"/>
              <a:t>i</a:t>
            </a:r>
            <a:r>
              <a:rPr lang="en-US" dirty="0" smtClean="0"/>
              <a:t> = 0</a:t>
            </a:r>
            <a:r>
              <a:rPr lang="ar-SA" dirty="0" smtClean="0"/>
              <a:t>			</a:t>
            </a:r>
            <a:r>
              <a:rPr lang="ar-SA" sz="2200" dirty="0" smtClean="0"/>
              <a:t>عداد لحساب عدد السيارات التي ثمنها يزيد عن 2000</a:t>
            </a:r>
            <a:endParaRPr lang="en-US" sz="2200" dirty="0" smtClean="0"/>
          </a:p>
          <a:p>
            <a:r>
              <a:rPr lang="en-US" dirty="0" smtClean="0"/>
              <a:t>If C1.price &gt; 2000 Then </a:t>
            </a:r>
            <a:r>
              <a:rPr lang="en-US" dirty="0" err="1" smtClean="0"/>
              <a:t>i</a:t>
            </a:r>
            <a:r>
              <a:rPr lang="en-US" dirty="0" smtClean="0"/>
              <a:t> = </a:t>
            </a:r>
            <a:r>
              <a:rPr lang="en-US" dirty="0" err="1" smtClean="0"/>
              <a:t>i</a:t>
            </a:r>
            <a:r>
              <a:rPr lang="en-US" dirty="0" smtClean="0"/>
              <a:t> + 1</a:t>
            </a:r>
          </a:p>
          <a:p>
            <a:r>
              <a:rPr lang="en-US" dirty="0" smtClean="0"/>
              <a:t>If C2.price &gt; 2000 Then </a:t>
            </a:r>
            <a:r>
              <a:rPr lang="en-US" dirty="0" err="1" smtClean="0"/>
              <a:t>i</a:t>
            </a:r>
            <a:r>
              <a:rPr lang="en-US" dirty="0" smtClean="0"/>
              <a:t> = </a:t>
            </a:r>
            <a:r>
              <a:rPr lang="en-US" dirty="0" err="1" smtClean="0"/>
              <a:t>i</a:t>
            </a:r>
            <a:r>
              <a:rPr lang="en-US" dirty="0" smtClean="0"/>
              <a:t> + 1</a:t>
            </a:r>
          </a:p>
          <a:p>
            <a:r>
              <a:rPr lang="en-US" dirty="0" smtClean="0"/>
              <a:t>If C3.price &gt; 2000 Then </a:t>
            </a:r>
            <a:r>
              <a:rPr lang="en-US" dirty="0" err="1" smtClean="0"/>
              <a:t>i</a:t>
            </a:r>
            <a:r>
              <a:rPr lang="en-US" dirty="0" smtClean="0"/>
              <a:t> = </a:t>
            </a:r>
            <a:r>
              <a:rPr lang="en-US" dirty="0" err="1" smtClean="0"/>
              <a:t>i</a:t>
            </a:r>
            <a:r>
              <a:rPr lang="en-US" dirty="0" smtClean="0"/>
              <a:t> + 1</a:t>
            </a:r>
          </a:p>
          <a:p>
            <a:r>
              <a:rPr lang="en-US" dirty="0" smtClean="0"/>
              <a:t>Label1.Caption = </a:t>
            </a:r>
            <a:r>
              <a:rPr lang="en-US" dirty="0" err="1" smtClean="0"/>
              <a:t>i</a:t>
            </a:r>
            <a:endParaRPr lang="en-US" dirty="0" smtClean="0"/>
          </a:p>
          <a:p>
            <a:r>
              <a:rPr lang="en-US" dirty="0" smtClean="0"/>
              <a:t>If C1.passengers &gt; C2.passengers Then</a:t>
            </a:r>
          </a:p>
          <a:p>
            <a:r>
              <a:rPr lang="en-US" dirty="0" smtClean="0"/>
              <a:t>    Label2.Caption = "</a:t>
            </a:r>
            <a:r>
              <a:rPr lang="ar-SA" dirty="0" smtClean="0"/>
              <a:t>نعم</a:t>
            </a:r>
            <a:r>
              <a:rPr lang="en-US" dirty="0" smtClean="0"/>
              <a:t>"</a:t>
            </a:r>
          </a:p>
          <a:p>
            <a:r>
              <a:rPr lang="en-US" dirty="0" smtClean="0"/>
              <a:t>Else</a:t>
            </a:r>
          </a:p>
          <a:p>
            <a:r>
              <a:rPr lang="en-US" dirty="0" smtClean="0"/>
              <a:t>    Label2.Caption = "</a:t>
            </a:r>
            <a:r>
              <a:rPr lang="ar-SA" dirty="0" smtClean="0"/>
              <a:t>لا</a:t>
            </a:r>
            <a:r>
              <a:rPr lang="en-US" dirty="0" smtClean="0"/>
              <a:t>"</a:t>
            </a:r>
          </a:p>
          <a:p>
            <a:r>
              <a:rPr lang="en-US" dirty="0" smtClean="0"/>
              <a:t>End If</a:t>
            </a:r>
          </a:p>
          <a:p>
            <a:r>
              <a:rPr lang="en-US" dirty="0" smtClean="0"/>
              <a:t> </a:t>
            </a:r>
            <a:r>
              <a:rPr lang="en-US" b="1" dirty="0" smtClean="0"/>
              <a:t>End Sub</a:t>
            </a:r>
            <a:endParaRPr lang="en-US" dirty="0"/>
          </a:p>
        </p:txBody>
      </p:sp>
      <p:sp>
        <p:nvSpPr>
          <p:cNvPr id="4" name="Date Placeholder 3"/>
          <p:cNvSpPr>
            <a:spLocks noGrp="1"/>
          </p:cNvSpPr>
          <p:nvPr>
            <p:ph type="dt" sz="half" idx="10"/>
          </p:nvPr>
        </p:nvSpPr>
        <p:spPr/>
        <p:txBody>
          <a:bodyPr/>
          <a:lstStyle/>
          <a:p>
            <a:fld id="{F3443C40-8DE4-4151-8EF8-E4E2FECCC2D8}" type="datetime1">
              <a:rPr lang="en-US" smtClean="0"/>
              <a:pPr/>
              <a:t>01-Jun-11</a:t>
            </a:fld>
            <a:endParaRPr lang="en-US"/>
          </a:p>
        </p:txBody>
      </p:sp>
      <p:sp>
        <p:nvSpPr>
          <p:cNvPr id="5" name="Slide Number Placeholder 4"/>
          <p:cNvSpPr>
            <a:spLocks noGrp="1"/>
          </p:cNvSpPr>
          <p:nvPr>
            <p:ph type="sldNum" sz="quarter" idx="12"/>
          </p:nvPr>
        </p:nvSpPr>
        <p:spPr/>
        <p:txBody>
          <a:bodyPr/>
          <a:lstStyle/>
          <a:p>
            <a:fld id="{728405A0-CC59-470C-873B-679805DFC862}" type="slidenum">
              <a:rPr lang="en-US" smtClean="0"/>
              <a:pPr/>
              <a:t>83</a:t>
            </a:fld>
            <a:endParaRPr lang="en-US"/>
          </a:p>
        </p:txBody>
      </p:sp>
    </p:spTree>
  </p:cSld>
  <p:clrMapOvr>
    <a:masterClrMapping/>
  </p:clrMapOvr>
  <p:transition>
    <p:sndAc>
      <p:stSnd>
        <p:snd r:embed="rId2" name="coin.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p:cTn id="6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p:cTn id="73"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228600"/>
            <a:ext cx="7467600" cy="659352"/>
          </a:xfrm>
          <a:solidFill>
            <a:schemeClr val="accent4">
              <a:lumMod val="20000"/>
              <a:lumOff val="80000"/>
            </a:schemeClr>
          </a:solidFill>
          <a:ln>
            <a:solidFill>
              <a:srgbClr val="92D050"/>
            </a:solidFill>
          </a:ln>
          <a:effectLst>
            <a:glow rad="228600">
              <a:schemeClr val="accent1">
                <a:satMod val="175000"/>
                <a:alpha val="40000"/>
              </a:schemeClr>
            </a:glow>
          </a:effectLst>
        </p:spPr>
        <p:txBody>
          <a:bodyPr/>
          <a:lstStyle/>
          <a:p>
            <a:pPr algn="r" rtl="1"/>
            <a:r>
              <a:rPr lang="ar-SA" sz="2200" dirty="0" smtClean="0">
                <a:solidFill>
                  <a:srgbClr val="FF0000"/>
                </a:solidFill>
              </a:rPr>
              <a:t>مصفوفة سجلات </a:t>
            </a:r>
            <a:r>
              <a:rPr lang="ar-SA" sz="2200" dirty="0" smtClean="0"/>
              <a:t>:</a:t>
            </a:r>
            <a:r>
              <a:rPr lang="en-US" sz="2200" dirty="0" smtClean="0"/>
              <a:t> </a:t>
            </a:r>
            <a:r>
              <a:rPr lang="ar-SA" sz="2200" dirty="0" smtClean="0">
                <a:solidFill>
                  <a:schemeClr val="tx1"/>
                </a:solidFill>
              </a:rPr>
              <a:t>وهي مصفوفة يمثل كل عنصر من عناصرها سجلاً قائماً بذاته.</a:t>
            </a:r>
            <a:endParaRPr lang="en-US" sz="2200" dirty="0" smtClean="0">
              <a:solidFill>
                <a:schemeClr val="tx1"/>
              </a:solidFill>
            </a:endParaRPr>
          </a:p>
        </p:txBody>
      </p:sp>
      <p:sp>
        <p:nvSpPr>
          <p:cNvPr id="4" name="Text Placeholder 3"/>
          <p:cNvSpPr>
            <a:spLocks noGrp="1"/>
          </p:cNvSpPr>
          <p:nvPr>
            <p:ph type="body" sz="half" idx="3"/>
          </p:nvPr>
        </p:nvSpPr>
        <p:spPr>
          <a:xfrm>
            <a:off x="381000" y="1066800"/>
            <a:ext cx="8305800" cy="990600"/>
          </a:xfrm>
          <a:solidFill>
            <a:schemeClr val="accent5">
              <a:lumMod val="20000"/>
              <a:lumOff val="80000"/>
            </a:schemeClr>
          </a:solidFill>
          <a:ln>
            <a:solidFill>
              <a:schemeClr val="accent6">
                <a:lumMod val="75000"/>
              </a:schemeClr>
            </a:solidFill>
          </a:ln>
          <a:effectLst>
            <a:glow rad="101600">
              <a:schemeClr val="accent5">
                <a:satMod val="175000"/>
                <a:alpha val="40000"/>
              </a:schemeClr>
            </a:glow>
          </a:effectLst>
        </p:spPr>
        <p:txBody>
          <a:bodyPr>
            <a:noAutofit/>
          </a:bodyPr>
          <a:lstStyle/>
          <a:p>
            <a:pPr algn="r" rtl="1"/>
            <a:r>
              <a:rPr lang="ar-SA" sz="2000" u="sng" dirty="0" smtClean="0">
                <a:solidFill>
                  <a:srgbClr val="FF0000"/>
                </a:solidFill>
              </a:rPr>
              <a:t>مثال</a:t>
            </a:r>
            <a:r>
              <a:rPr lang="ar-SA" sz="2000" u="sng" dirty="0" smtClean="0"/>
              <a:t> </a:t>
            </a:r>
            <a:r>
              <a:rPr lang="en-US" sz="2000" u="sng" dirty="0" smtClean="0"/>
              <a:t>:</a:t>
            </a:r>
            <a:r>
              <a:rPr lang="ar-SA" sz="2000" b="0" dirty="0" smtClean="0"/>
              <a:t>أكتب برنامجاً بلغة </a:t>
            </a:r>
            <a:r>
              <a:rPr lang="en-US" sz="2000" b="0" dirty="0" smtClean="0"/>
              <a:t>VB</a:t>
            </a:r>
            <a:r>
              <a:rPr lang="ar-SA" sz="2000" b="0" dirty="0" smtClean="0"/>
              <a:t> بإمكانه تخزين بيانات مئة مركبة داخل مصفوفة سجلات .</a:t>
            </a:r>
          </a:p>
          <a:p>
            <a:pPr algn="r" rtl="1"/>
            <a:r>
              <a:rPr lang="ar-SA" sz="2000" b="0" dirty="0" smtClean="0"/>
              <a:t>        </a:t>
            </a:r>
            <a:r>
              <a:rPr lang="ar-SA" sz="2000" b="0" dirty="0" smtClean="0">
                <a:solidFill>
                  <a:srgbClr val="FF0000"/>
                </a:solidFill>
              </a:rPr>
              <a:t>*</a:t>
            </a:r>
            <a:r>
              <a:rPr lang="ar-SA" sz="2000" b="0" dirty="0" smtClean="0"/>
              <a:t> أضف في هذا البرنامج خاصية جديدة هي إمكانية عرض خصائص المركبة عند إدخال رقمها إذا سبق أن أدخلت هذه الخصائص، مع السماح بتغيير الخصائص عند الحاجة .</a:t>
            </a:r>
            <a:endParaRPr lang="en-US" sz="2000" b="0" dirty="0"/>
          </a:p>
        </p:txBody>
      </p:sp>
      <p:sp>
        <p:nvSpPr>
          <p:cNvPr id="6" name="Content Placeholder 5"/>
          <p:cNvSpPr>
            <a:spLocks noGrp="1"/>
          </p:cNvSpPr>
          <p:nvPr>
            <p:ph sz="quarter" idx="4"/>
          </p:nvPr>
        </p:nvSpPr>
        <p:spPr/>
        <p:txBody>
          <a:bodyPr/>
          <a:lstStyle/>
          <a:p>
            <a:pPr rtl="1"/>
            <a:r>
              <a:rPr lang="ar-SA" dirty="0" smtClean="0"/>
              <a:t>يتم تعريف السجل </a:t>
            </a:r>
            <a:r>
              <a:rPr lang="en-US" dirty="0" smtClean="0">
                <a:solidFill>
                  <a:srgbClr val="FF0000"/>
                </a:solidFill>
              </a:rPr>
              <a:t>Car</a:t>
            </a:r>
            <a:r>
              <a:rPr lang="ar-SA" dirty="0" smtClean="0"/>
              <a:t> في وحدة قياسية </a:t>
            </a:r>
            <a:r>
              <a:rPr lang="en-US" dirty="0" smtClean="0"/>
              <a:t>Standard Module </a:t>
            </a:r>
          </a:p>
          <a:p>
            <a:endParaRPr lang="ar-SA" dirty="0" smtClean="0"/>
          </a:p>
          <a:p>
            <a:r>
              <a:rPr lang="en-US" dirty="0" smtClean="0"/>
              <a:t>Type </a:t>
            </a:r>
            <a:r>
              <a:rPr lang="en-US" dirty="0" smtClean="0">
                <a:solidFill>
                  <a:srgbClr val="FF0000"/>
                </a:solidFill>
              </a:rPr>
              <a:t>Car</a:t>
            </a:r>
          </a:p>
          <a:p>
            <a:r>
              <a:rPr lang="en-US" dirty="0" smtClean="0"/>
              <a:t>    price As Double</a:t>
            </a:r>
          </a:p>
          <a:p>
            <a:r>
              <a:rPr lang="en-US" dirty="0" smtClean="0"/>
              <a:t>    passengers As Integer</a:t>
            </a:r>
          </a:p>
          <a:p>
            <a:r>
              <a:rPr lang="en-US" dirty="0" smtClean="0"/>
              <a:t>    color As String</a:t>
            </a:r>
          </a:p>
          <a:p>
            <a:r>
              <a:rPr lang="en-US" dirty="0" smtClean="0"/>
              <a:t>End Type</a:t>
            </a:r>
            <a:endParaRPr lang="en-US" dirty="0"/>
          </a:p>
        </p:txBody>
      </p:sp>
      <p:pic>
        <p:nvPicPr>
          <p:cNvPr id="7" name="Content Placeholder 6"/>
          <p:cNvPicPr>
            <a:picLocks noGrp="1"/>
          </p:cNvPicPr>
          <p:nvPr>
            <p:ph sz="quarter" idx="2"/>
          </p:nvPr>
        </p:nvPicPr>
        <p:blipFill>
          <a:blip r:embed="rId3" cstate="print"/>
          <a:srcRect/>
          <a:stretch>
            <a:fillRect/>
          </a:stretch>
        </p:blipFill>
        <p:spPr bwMode="auto">
          <a:xfrm>
            <a:off x="533400" y="2286000"/>
            <a:ext cx="3733799" cy="4267200"/>
          </a:xfrm>
          <a:prstGeom prst="rect">
            <a:avLst/>
          </a:prstGeom>
          <a:noFill/>
          <a:ln w="9525">
            <a:noFill/>
            <a:miter lim="800000"/>
            <a:headEnd/>
            <a:tailEnd/>
          </a:ln>
        </p:spPr>
      </p:pic>
      <p:cxnSp>
        <p:nvCxnSpPr>
          <p:cNvPr id="9" name="Straight Connector 8"/>
          <p:cNvCxnSpPr/>
          <p:nvPr/>
        </p:nvCxnSpPr>
        <p:spPr>
          <a:xfrm>
            <a:off x="4800600" y="3352800"/>
            <a:ext cx="3581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fld id="{AF3A5D83-7913-4789-AC8E-29DBBDE36EE4}" type="datetime1">
              <a:rPr lang="en-US" smtClean="0"/>
              <a:pPr/>
              <a:t>01-Jun-11</a:t>
            </a:fld>
            <a:endParaRPr lang="en-US"/>
          </a:p>
        </p:txBody>
      </p:sp>
      <p:sp>
        <p:nvSpPr>
          <p:cNvPr id="10" name="Slide Number Placeholder 9"/>
          <p:cNvSpPr>
            <a:spLocks noGrp="1"/>
          </p:cNvSpPr>
          <p:nvPr>
            <p:ph type="sldNum" sz="quarter" idx="12"/>
          </p:nvPr>
        </p:nvSpPr>
        <p:spPr/>
        <p:txBody>
          <a:bodyPr/>
          <a:lstStyle/>
          <a:p>
            <a:fld id="{728405A0-CC59-470C-873B-679805DFC862}" type="slidenum">
              <a:rPr lang="en-US" smtClean="0"/>
              <a:pPr/>
              <a:t>84</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Scale>
                                      <p:cBhvr>
                                        <p:cTn id="43" dur="2000" decel="50000" fill="hold">
                                          <p:stCondLst>
                                            <p:cond delay="0"/>
                                          </p:stCondLst>
                                        </p:cTn>
                                        <p:tgtEl>
                                          <p:spTgt spid="4">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2000" decel="50000" fill="hold">
                                          <p:stCondLst>
                                            <p:cond delay="0"/>
                                          </p:stCondLst>
                                        </p:cTn>
                                        <p:tgtEl>
                                          <p:spTgt spid="4">
                                            <p:bg/>
                                          </p:spTgt>
                                        </p:tgtEl>
                                        <p:attrNameLst>
                                          <p:attrName>ppt_x</p:attrName>
                                          <p:attrName>ppt_y</p:attrName>
                                        </p:attrNameLst>
                                      </p:cBhvr>
                                    </p:animMotion>
                                    <p:animEffect transition="in" filter="fade">
                                      <p:cBhvr>
                                        <p:cTn id="45" dur="2000"/>
                                        <p:tgtEl>
                                          <p:spTgt spid="4">
                                            <p:bg/>
                                          </p:spTgt>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fill="hold" grpId="0"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Scale>
                                      <p:cBhvr>
                                        <p:cTn id="50" dur="2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2000" decel="50000" fill="hold">
                                          <p:stCondLst>
                                            <p:cond delay="0"/>
                                          </p:stCondLst>
                                        </p:cTn>
                                        <p:tgtEl>
                                          <p:spTgt spid="4">
                                            <p:txEl>
                                              <p:pRg st="0" end="0"/>
                                            </p:txEl>
                                          </p:spTgt>
                                        </p:tgtEl>
                                        <p:attrNameLst>
                                          <p:attrName>ppt_x</p:attrName>
                                          <p:attrName>ppt_y</p:attrName>
                                        </p:attrNameLst>
                                      </p:cBhvr>
                                    </p:animMotion>
                                    <p:animEffect transition="in" filter="fade">
                                      <p:cBhvr>
                                        <p:cTn id="52" dur="2000"/>
                                        <p:tgtEl>
                                          <p:spTgt spid="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2" presetClass="entr" presetSubtype="0" fill="hold" grpId="0" nodeType="click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Scale>
                                      <p:cBhvr>
                                        <p:cTn id="57" dur="2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2000" decel="50000" fill="hold">
                                          <p:stCondLst>
                                            <p:cond delay="0"/>
                                          </p:stCondLst>
                                        </p:cTn>
                                        <p:tgtEl>
                                          <p:spTgt spid="4">
                                            <p:txEl>
                                              <p:pRg st="1" end="1"/>
                                            </p:txEl>
                                          </p:spTgt>
                                        </p:tgtEl>
                                        <p:attrNameLst>
                                          <p:attrName>ppt_x</p:attrName>
                                          <p:attrName>ppt_y</p:attrName>
                                        </p:attrNameLst>
                                      </p:cBhvr>
                                    </p:animMotion>
                                    <p:animEffect transition="in" filter="fade">
                                      <p:cBhvr>
                                        <p:cTn id="59" dur="2000"/>
                                        <p:tgtEl>
                                          <p:spTgt spid="4">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edge">
                                      <p:cBhvr>
                                        <p:cTn id="64" dur="20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52" presetClass="entr" presetSubtype="0" fill="hold" grpId="0" nodeType="clickEffect">
                                  <p:stCondLst>
                                    <p:cond delay="0"/>
                                  </p:stCondLst>
                                  <p:childTnLst>
                                    <p:set>
                                      <p:cBhvr>
                                        <p:cTn id="68" dur="1" fill="hold">
                                          <p:stCondLst>
                                            <p:cond delay="0"/>
                                          </p:stCondLst>
                                        </p:cTn>
                                        <p:tgtEl>
                                          <p:spTgt spid="6">
                                            <p:txEl>
                                              <p:pRg st="0" end="0"/>
                                            </p:txEl>
                                          </p:spTgt>
                                        </p:tgtEl>
                                        <p:attrNameLst>
                                          <p:attrName>style.visibility</p:attrName>
                                        </p:attrNameLst>
                                      </p:cBhvr>
                                      <p:to>
                                        <p:strVal val="visible"/>
                                      </p:to>
                                    </p:set>
                                    <p:animScale>
                                      <p:cBhvr>
                                        <p:cTn id="69"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6">
                                            <p:txEl>
                                              <p:pRg st="0" end="0"/>
                                            </p:txEl>
                                          </p:spTgt>
                                        </p:tgtEl>
                                        <p:attrNameLst>
                                          <p:attrName>ppt_x</p:attrName>
                                          <p:attrName>ppt_y</p:attrName>
                                        </p:attrNameLst>
                                      </p:cBhvr>
                                    </p:animMotion>
                                    <p:animEffect transition="in" filter="fade">
                                      <p:cBhvr>
                                        <p:cTn id="71" dur="1000"/>
                                        <p:tgtEl>
                                          <p:spTgt spid="6">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2" presetClass="entr" presetSubtype="0" fill="hold" grpId="0" nodeType="clickEffect">
                                  <p:stCondLst>
                                    <p:cond delay="0"/>
                                  </p:stCondLst>
                                  <p:childTnLst>
                                    <p:set>
                                      <p:cBhvr>
                                        <p:cTn id="75" dur="1" fill="hold">
                                          <p:stCondLst>
                                            <p:cond delay="0"/>
                                          </p:stCondLst>
                                        </p:cTn>
                                        <p:tgtEl>
                                          <p:spTgt spid="6">
                                            <p:txEl>
                                              <p:pRg st="2" end="2"/>
                                            </p:txEl>
                                          </p:spTgt>
                                        </p:tgtEl>
                                        <p:attrNameLst>
                                          <p:attrName>style.visibility</p:attrName>
                                        </p:attrNameLst>
                                      </p:cBhvr>
                                      <p:to>
                                        <p:strVal val="visible"/>
                                      </p:to>
                                    </p:set>
                                    <p:animScale>
                                      <p:cBhvr>
                                        <p:cTn id="76"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6">
                                            <p:txEl>
                                              <p:pRg st="2" end="2"/>
                                            </p:txEl>
                                          </p:spTgt>
                                        </p:tgtEl>
                                        <p:attrNameLst>
                                          <p:attrName>ppt_x</p:attrName>
                                          <p:attrName>ppt_y</p:attrName>
                                        </p:attrNameLst>
                                      </p:cBhvr>
                                    </p:animMotion>
                                    <p:animEffect transition="in" filter="fade">
                                      <p:cBhvr>
                                        <p:cTn id="78" dur="1000"/>
                                        <p:tgtEl>
                                          <p:spTgt spid="6">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2" presetClass="entr" presetSubtype="0" fill="hold" grpId="0" nodeType="clickEffect">
                                  <p:stCondLst>
                                    <p:cond delay="0"/>
                                  </p:stCondLst>
                                  <p:childTnLst>
                                    <p:set>
                                      <p:cBhvr>
                                        <p:cTn id="82" dur="1" fill="hold">
                                          <p:stCondLst>
                                            <p:cond delay="0"/>
                                          </p:stCondLst>
                                        </p:cTn>
                                        <p:tgtEl>
                                          <p:spTgt spid="6">
                                            <p:txEl>
                                              <p:pRg st="3" end="3"/>
                                            </p:txEl>
                                          </p:spTgt>
                                        </p:tgtEl>
                                        <p:attrNameLst>
                                          <p:attrName>style.visibility</p:attrName>
                                        </p:attrNameLst>
                                      </p:cBhvr>
                                      <p:to>
                                        <p:strVal val="visible"/>
                                      </p:to>
                                    </p:set>
                                    <p:animScale>
                                      <p:cBhvr>
                                        <p:cTn id="83"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1000" decel="50000" fill="hold">
                                          <p:stCondLst>
                                            <p:cond delay="0"/>
                                          </p:stCondLst>
                                        </p:cTn>
                                        <p:tgtEl>
                                          <p:spTgt spid="6">
                                            <p:txEl>
                                              <p:pRg st="3" end="3"/>
                                            </p:txEl>
                                          </p:spTgt>
                                        </p:tgtEl>
                                        <p:attrNameLst>
                                          <p:attrName>ppt_x</p:attrName>
                                          <p:attrName>ppt_y</p:attrName>
                                        </p:attrNameLst>
                                      </p:cBhvr>
                                    </p:animMotion>
                                    <p:animEffect transition="in" filter="fade">
                                      <p:cBhvr>
                                        <p:cTn id="85" dur="1000"/>
                                        <p:tgtEl>
                                          <p:spTgt spid="6">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2" presetClass="entr" presetSubtype="0" fill="hold" grpId="0" nodeType="clickEffect">
                                  <p:stCondLst>
                                    <p:cond delay="0"/>
                                  </p:stCondLst>
                                  <p:childTnLst>
                                    <p:set>
                                      <p:cBhvr>
                                        <p:cTn id="89" dur="1" fill="hold">
                                          <p:stCondLst>
                                            <p:cond delay="0"/>
                                          </p:stCondLst>
                                        </p:cTn>
                                        <p:tgtEl>
                                          <p:spTgt spid="6">
                                            <p:txEl>
                                              <p:pRg st="4" end="4"/>
                                            </p:txEl>
                                          </p:spTgt>
                                        </p:tgtEl>
                                        <p:attrNameLst>
                                          <p:attrName>style.visibility</p:attrName>
                                        </p:attrNameLst>
                                      </p:cBhvr>
                                      <p:to>
                                        <p:strVal val="visible"/>
                                      </p:to>
                                    </p:set>
                                    <p:animScale>
                                      <p:cBhvr>
                                        <p:cTn id="90"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1" dur="1000" decel="50000" fill="hold">
                                          <p:stCondLst>
                                            <p:cond delay="0"/>
                                          </p:stCondLst>
                                        </p:cTn>
                                        <p:tgtEl>
                                          <p:spTgt spid="6">
                                            <p:txEl>
                                              <p:pRg st="4" end="4"/>
                                            </p:txEl>
                                          </p:spTgt>
                                        </p:tgtEl>
                                        <p:attrNameLst>
                                          <p:attrName>ppt_x</p:attrName>
                                          <p:attrName>ppt_y</p:attrName>
                                        </p:attrNameLst>
                                      </p:cBhvr>
                                    </p:animMotion>
                                    <p:animEffect transition="in" filter="fade">
                                      <p:cBhvr>
                                        <p:cTn id="92" dur="1000"/>
                                        <p:tgtEl>
                                          <p:spTgt spid="6">
                                            <p:txEl>
                                              <p:pRg st="4" end="4"/>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2" presetClass="entr" presetSubtype="0" fill="hold" grpId="0" nodeType="clickEffect">
                                  <p:stCondLst>
                                    <p:cond delay="0"/>
                                  </p:stCondLst>
                                  <p:childTnLst>
                                    <p:set>
                                      <p:cBhvr>
                                        <p:cTn id="96" dur="1" fill="hold">
                                          <p:stCondLst>
                                            <p:cond delay="0"/>
                                          </p:stCondLst>
                                        </p:cTn>
                                        <p:tgtEl>
                                          <p:spTgt spid="6">
                                            <p:txEl>
                                              <p:pRg st="5" end="5"/>
                                            </p:txEl>
                                          </p:spTgt>
                                        </p:tgtEl>
                                        <p:attrNameLst>
                                          <p:attrName>style.visibility</p:attrName>
                                        </p:attrNameLst>
                                      </p:cBhvr>
                                      <p:to>
                                        <p:strVal val="visible"/>
                                      </p:to>
                                    </p:set>
                                    <p:animScale>
                                      <p:cBhvr>
                                        <p:cTn id="97"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6">
                                            <p:txEl>
                                              <p:pRg st="5" end="5"/>
                                            </p:txEl>
                                          </p:spTgt>
                                        </p:tgtEl>
                                        <p:attrNameLst>
                                          <p:attrName>ppt_x</p:attrName>
                                          <p:attrName>ppt_y</p:attrName>
                                        </p:attrNameLst>
                                      </p:cBhvr>
                                    </p:animMotion>
                                    <p:animEffect transition="in" filter="fade">
                                      <p:cBhvr>
                                        <p:cTn id="99" dur="1000"/>
                                        <p:tgtEl>
                                          <p:spTgt spid="6">
                                            <p:txEl>
                                              <p:pRg st="5" end="5"/>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2" presetClass="entr" presetSubtype="0" fill="hold" grpId="0" nodeType="clickEffect">
                                  <p:stCondLst>
                                    <p:cond delay="0"/>
                                  </p:stCondLst>
                                  <p:childTnLst>
                                    <p:set>
                                      <p:cBhvr>
                                        <p:cTn id="103" dur="1" fill="hold">
                                          <p:stCondLst>
                                            <p:cond delay="0"/>
                                          </p:stCondLst>
                                        </p:cTn>
                                        <p:tgtEl>
                                          <p:spTgt spid="6">
                                            <p:txEl>
                                              <p:pRg st="6" end="6"/>
                                            </p:txEl>
                                          </p:spTgt>
                                        </p:tgtEl>
                                        <p:attrNameLst>
                                          <p:attrName>style.visibility</p:attrName>
                                        </p:attrNameLst>
                                      </p:cBhvr>
                                      <p:to>
                                        <p:strVal val="visible"/>
                                      </p:to>
                                    </p:set>
                                    <p:animScale>
                                      <p:cBhvr>
                                        <p:cTn id="104"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5" dur="1000" decel="50000" fill="hold">
                                          <p:stCondLst>
                                            <p:cond delay="0"/>
                                          </p:stCondLst>
                                        </p:cTn>
                                        <p:tgtEl>
                                          <p:spTgt spid="6">
                                            <p:txEl>
                                              <p:pRg st="6" end="6"/>
                                            </p:txEl>
                                          </p:spTgt>
                                        </p:tgtEl>
                                        <p:attrNameLst>
                                          <p:attrName>ppt_x</p:attrName>
                                          <p:attrName>ppt_y</p:attrName>
                                        </p:attrNameLst>
                                      </p:cBhvr>
                                    </p:animMotion>
                                    <p:animEffect transition="in" filter="fade">
                                      <p:cBhvr>
                                        <p:cTn id="106"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6"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81000"/>
            <a:ext cx="4724400" cy="60198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C00000"/>
            </a:solidFill>
          </a:ln>
        </p:spPr>
        <p:txBody>
          <a:bodyPr>
            <a:noAutofit/>
          </a:bodyPr>
          <a:lstStyle/>
          <a:p>
            <a:r>
              <a:rPr lang="ar-SA" sz="2000" dirty="0" smtClean="0">
                <a:solidFill>
                  <a:srgbClr val="FF0000"/>
                </a:solidFill>
              </a:rPr>
              <a:t>تعريف المتغيرات في منطقة التعريفات العامة لأننا سنستخدمها في (زر أمر وصندوق نص)</a:t>
            </a:r>
          </a:p>
          <a:p>
            <a:r>
              <a:rPr lang="en-US" sz="2000" dirty="0" smtClean="0"/>
              <a:t>Dim x As Integer</a:t>
            </a:r>
            <a:r>
              <a:rPr lang="ar-SA" sz="2000" dirty="0" smtClean="0"/>
              <a:t>		</a:t>
            </a:r>
            <a:endParaRPr lang="en-US" sz="2000" dirty="0" smtClean="0"/>
          </a:p>
          <a:p>
            <a:r>
              <a:rPr lang="en-US" sz="2000" dirty="0" smtClean="0"/>
              <a:t>Dim cars(99) As Car</a:t>
            </a:r>
            <a:r>
              <a:rPr lang="ar-SA" sz="2000" dirty="0" smtClean="0"/>
              <a:t>		</a:t>
            </a:r>
            <a:endParaRPr lang="en-US" sz="2000" dirty="0" smtClean="0"/>
          </a:p>
          <a:p>
            <a:r>
              <a:rPr lang="en-US" sz="2000" b="1" dirty="0" smtClean="0"/>
              <a:t>Private Sub Command1_Click()</a:t>
            </a:r>
            <a:endParaRPr lang="en-US" sz="2000" dirty="0" smtClean="0"/>
          </a:p>
          <a:p>
            <a:r>
              <a:rPr lang="en-US" sz="2000" dirty="0" smtClean="0"/>
              <a:t>cars(x).color = Text2.Text</a:t>
            </a:r>
            <a:r>
              <a:rPr lang="ar-SA" sz="2000" dirty="0" smtClean="0"/>
              <a:t>			</a:t>
            </a:r>
            <a:r>
              <a:rPr lang="ar-SA" sz="2000" dirty="0" smtClean="0">
                <a:solidFill>
                  <a:srgbClr val="FF0000"/>
                </a:solidFill>
              </a:rPr>
              <a:t>إعطاء قيم لمتغيرات ( حقول) السجل من لوحة المفاتيح أثناء التنفيذ . </a:t>
            </a:r>
            <a:endParaRPr lang="en-US" sz="2000" dirty="0" smtClean="0">
              <a:solidFill>
                <a:srgbClr val="FF0000"/>
              </a:solidFill>
            </a:endParaRPr>
          </a:p>
          <a:p>
            <a:r>
              <a:rPr lang="en-US" sz="2000" dirty="0" smtClean="0"/>
              <a:t>cars(x).passengers = Text3.Text</a:t>
            </a:r>
          </a:p>
          <a:p>
            <a:r>
              <a:rPr lang="en-US" sz="2000" dirty="0" smtClean="0"/>
              <a:t>cars(x).price = Text4.Text</a:t>
            </a:r>
            <a:endParaRPr lang="ar-SA" sz="2000" dirty="0" smtClean="0"/>
          </a:p>
          <a:p>
            <a:r>
              <a:rPr lang="ar-SA" sz="2000" dirty="0" smtClean="0"/>
              <a:t>تفريغ الصناديق لاستقبال قيم جديدة عند النقر على زر الأمر</a:t>
            </a:r>
            <a:endParaRPr lang="en-US" sz="2000" dirty="0" smtClean="0"/>
          </a:p>
          <a:p>
            <a:r>
              <a:rPr lang="en-US" sz="2000" dirty="0" smtClean="0"/>
              <a:t>Text1.Text = 0</a:t>
            </a:r>
            <a:r>
              <a:rPr lang="ar-SA" sz="2000" dirty="0" smtClean="0"/>
              <a:t>	</a:t>
            </a:r>
            <a:endParaRPr lang="en-US" sz="2000" dirty="0" smtClean="0"/>
          </a:p>
          <a:p>
            <a:r>
              <a:rPr lang="en-US" sz="2000" dirty="0" smtClean="0"/>
              <a:t>Text2.Text = " "</a:t>
            </a:r>
            <a:r>
              <a:rPr lang="ar-SA" sz="2000" dirty="0" smtClean="0"/>
              <a:t>		</a:t>
            </a:r>
            <a:endParaRPr lang="en-US" sz="2000" dirty="0" smtClean="0"/>
          </a:p>
          <a:p>
            <a:r>
              <a:rPr lang="en-US" sz="2000" dirty="0" smtClean="0"/>
              <a:t>Text3.Text = 0</a:t>
            </a:r>
            <a:r>
              <a:rPr lang="ar-SA" sz="2000" dirty="0" smtClean="0"/>
              <a:t>	</a:t>
            </a:r>
            <a:endParaRPr lang="en-US" sz="2000" dirty="0" smtClean="0"/>
          </a:p>
          <a:p>
            <a:r>
              <a:rPr lang="en-US" sz="2000" dirty="0" smtClean="0"/>
              <a:t>Text4.Text = 0</a:t>
            </a:r>
          </a:p>
          <a:p>
            <a:r>
              <a:rPr lang="en-US" sz="2000" b="1" dirty="0" smtClean="0"/>
              <a:t>End Sub</a:t>
            </a:r>
            <a:endParaRPr lang="en-US" sz="2000" dirty="0" smtClean="0"/>
          </a:p>
          <a:p>
            <a:endParaRPr lang="en-US" sz="2000" dirty="0"/>
          </a:p>
        </p:txBody>
      </p:sp>
      <p:sp>
        <p:nvSpPr>
          <p:cNvPr id="4" name="Content Placeholder 3"/>
          <p:cNvSpPr>
            <a:spLocks noGrp="1"/>
          </p:cNvSpPr>
          <p:nvPr>
            <p:ph sz="half" idx="2"/>
          </p:nvPr>
        </p:nvSpPr>
        <p:spPr>
          <a:xfrm>
            <a:off x="5334000" y="381000"/>
            <a:ext cx="3352800" cy="6019800"/>
          </a:xfrm>
          <a:blipFill>
            <a:blip r:embed="rId3"/>
            <a:tile tx="0" ty="0" sx="100000" sy="100000" flip="none" algn="tl"/>
          </a:blipFill>
          <a:ln>
            <a:solidFill>
              <a:srgbClr val="C00000"/>
            </a:solidFill>
          </a:ln>
        </p:spPr>
        <p:txBody>
          <a:bodyPr>
            <a:normAutofit fontScale="70000" lnSpcReduction="20000"/>
          </a:bodyPr>
          <a:lstStyle/>
          <a:p>
            <a:r>
              <a:rPr lang="en-US" sz="2900" dirty="0" smtClean="0"/>
              <a:t>Private Sub Command2_Click()</a:t>
            </a:r>
          </a:p>
          <a:p>
            <a:r>
              <a:rPr lang="en-US" sz="2900" dirty="0" smtClean="0"/>
              <a:t>End</a:t>
            </a:r>
          </a:p>
          <a:p>
            <a:r>
              <a:rPr lang="en-US" sz="2900" dirty="0" smtClean="0"/>
              <a:t>End Sub</a:t>
            </a:r>
          </a:p>
          <a:p>
            <a:pPr algn="r"/>
            <a:r>
              <a:rPr lang="ar-SA" b="1" dirty="0" smtClean="0"/>
              <a:t>	</a:t>
            </a:r>
            <a:r>
              <a:rPr lang="ar-SA" dirty="0" smtClean="0">
                <a:solidFill>
                  <a:srgbClr val="FF0000"/>
                </a:solidFill>
              </a:rPr>
              <a:t>برمجة صندوق النص الذي يحوي حدث فقدان التركيز </a:t>
            </a:r>
            <a:r>
              <a:rPr lang="en-US" dirty="0" err="1" smtClean="0">
                <a:solidFill>
                  <a:srgbClr val="FF0000"/>
                </a:solidFill>
              </a:rPr>
              <a:t>LostFocus</a:t>
            </a:r>
            <a:endParaRPr lang="en-US" dirty="0" smtClean="0">
              <a:solidFill>
                <a:srgbClr val="FF0000"/>
              </a:solidFill>
            </a:endParaRPr>
          </a:p>
          <a:p>
            <a:r>
              <a:rPr lang="en-US" sz="2900" b="1" dirty="0" smtClean="0"/>
              <a:t>Private Sub Text1_LostFocus()</a:t>
            </a:r>
            <a:endParaRPr lang="en-US" sz="2900" dirty="0" smtClean="0"/>
          </a:p>
          <a:p>
            <a:r>
              <a:rPr lang="en-US" sz="2900" dirty="0" smtClean="0"/>
              <a:t>  x = Val(Text1.Text)</a:t>
            </a:r>
            <a:r>
              <a:rPr lang="ar-SA" dirty="0" smtClean="0"/>
              <a:t>	إعطاء قيمة لدليل المصفوفة </a:t>
            </a:r>
            <a:r>
              <a:rPr lang="en-US" dirty="0" smtClean="0"/>
              <a:t>: </a:t>
            </a:r>
            <a:r>
              <a:rPr lang="ar-SA" dirty="0" smtClean="0"/>
              <a:t>إن وجد قيم لحقول السجل عند هذا الدليل سيتم عرضها وإلا سيتم إدخال القيم الجديدة لهذا العنصر</a:t>
            </a:r>
            <a:endParaRPr lang="en-US" dirty="0" smtClean="0"/>
          </a:p>
          <a:p>
            <a:r>
              <a:rPr lang="en-US" sz="2900" dirty="0" smtClean="0"/>
              <a:t> Text2.Text = cars(x).color</a:t>
            </a:r>
          </a:p>
          <a:p>
            <a:r>
              <a:rPr lang="en-US" sz="2900" dirty="0" smtClean="0"/>
              <a:t> Text3.Text = cars(x).passengers</a:t>
            </a:r>
            <a:r>
              <a:rPr lang="ar-SA" sz="2900" dirty="0" smtClean="0"/>
              <a:t>	</a:t>
            </a:r>
            <a:endParaRPr lang="en-US" sz="2900" dirty="0" smtClean="0"/>
          </a:p>
          <a:p>
            <a:r>
              <a:rPr lang="en-US" sz="2900" dirty="0" smtClean="0"/>
              <a:t> Text4.Text = cars(x).price</a:t>
            </a:r>
            <a:r>
              <a:rPr lang="ar-SA" sz="2900" dirty="0" smtClean="0"/>
              <a:t>		</a:t>
            </a:r>
            <a:endParaRPr lang="en-US" sz="2900" dirty="0" smtClean="0"/>
          </a:p>
          <a:p>
            <a:r>
              <a:rPr lang="en-US" sz="2900" dirty="0" smtClean="0"/>
              <a:t> </a:t>
            </a:r>
            <a:r>
              <a:rPr lang="en-US" sz="2900" b="1" dirty="0" smtClean="0"/>
              <a:t>End Sub</a:t>
            </a:r>
            <a:endParaRPr lang="en-US" sz="2900" dirty="0" smtClean="0"/>
          </a:p>
          <a:p>
            <a:endParaRPr lang="en-US" dirty="0"/>
          </a:p>
        </p:txBody>
      </p:sp>
      <p:sp>
        <p:nvSpPr>
          <p:cNvPr id="5" name="Date Placeholder 4"/>
          <p:cNvSpPr>
            <a:spLocks noGrp="1"/>
          </p:cNvSpPr>
          <p:nvPr>
            <p:ph type="dt" sz="half" idx="10"/>
          </p:nvPr>
        </p:nvSpPr>
        <p:spPr/>
        <p:txBody>
          <a:bodyPr/>
          <a:lstStyle/>
          <a:p>
            <a:fld id="{0616DFC6-D519-4C58-B7AE-572F8D5754FE}" type="datetime1">
              <a:rPr lang="en-US" smtClean="0"/>
              <a:pPr/>
              <a:t>01-Jun-11</a:t>
            </a:fld>
            <a:endParaRPr lang="en-US"/>
          </a:p>
        </p:txBody>
      </p:sp>
      <p:sp>
        <p:nvSpPr>
          <p:cNvPr id="6" name="Slide Number Placeholder 5"/>
          <p:cNvSpPr>
            <a:spLocks noGrp="1"/>
          </p:cNvSpPr>
          <p:nvPr>
            <p:ph type="sldNum" sz="quarter" idx="12"/>
          </p:nvPr>
        </p:nvSpPr>
        <p:spPr/>
        <p:txBody>
          <a:bodyPr/>
          <a:lstStyle/>
          <a:p>
            <a:fld id="{728405A0-CC59-470C-873B-679805DFC862}" type="slidenum">
              <a:rPr lang="en-US" smtClean="0"/>
              <a:pPr/>
              <a:t>85</a:t>
            </a:fld>
            <a:endParaRPr lang="en-US"/>
          </a:p>
        </p:txBody>
      </p:sp>
    </p:spTree>
  </p:cSld>
  <p:clrMapOvr>
    <a:masterClrMapping/>
  </p:clrMapOvr>
  <p:transition>
    <p:sndAc>
      <p:stSnd>
        <p:snd r:embed="rId2" name="laser.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down)">
                                      <p:cBhvr>
                                        <p:cTn id="57" dur="20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down)">
                                      <p:cBhvr>
                                        <p:cTn id="62" dur="20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wipe(down)">
                                      <p:cBhvr>
                                        <p:cTn id="67" dur="20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wipe(down)">
                                      <p:cBhvr>
                                        <p:cTn id="72" dur="200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
                                            <p:bg/>
                                          </p:spTgt>
                                        </p:tgtEl>
                                        <p:attrNameLst>
                                          <p:attrName>style.visibility</p:attrName>
                                        </p:attrNameLst>
                                      </p:cBhvr>
                                      <p:to>
                                        <p:strVal val="visible"/>
                                      </p:to>
                                    </p:set>
                                    <p:animEffect transition="in" filter="wipe(down)">
                                      <p:cBhvr>
                                        <p:cTn id="77" dur="2000"/>
                                        <p:tgtEl>
                                          <p:spTgt spid="4">
                                            <p:bg/>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
                                            <p:txEl>
                                              <p:pRg st="0" end="0"/>
                                            </p:txEl>
                                          </p:spTgt>
                                        </p:tgtEl>
                                        <p:attrNameLst>
                                          <p:attrName>style.visibility</p:attrName>
                                        </p:attrNameLst>
                                      </p:cBhvr>
                                      <p:to>
                                        <p:strVal val="visible"/>
                                      </p:to>
                                    </p:set>
                                    <p:animEffect transition="in" filter="wipe(down)">
                                      <p:cBhvr>
                                        <p:cTn id="82" dur="2000"/>
                                        <p:tgtEl>
                                          <p:spTgt spid="4">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
                                            <p:txEl>
                                              <p:pRg st="1" end="1"/>
                                            </p:txEl>
                                          </p:spTgt>
                                        </p:tgtEl>
                                        <p:attrNameLst>
                                          <p:attrName>style.visibility</p:attrName>
                                        </p:attrNameLst>
                                      </p:cBhvr>
                                      <p:to>
                                        <p:strVal val="visible"/>
                                      </p:to>
                                    </p:set>
                                    <p:animEffect transition="in" filter="wipe(down)">
                                      <p:cBhvr>
                                        <p:cTn id="87" dur="2000"/>
                                        <p:tgtEl>
                                          <p:spTgt spid="4">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
                                            <p:txEl>
                                              <p:pRg st="2" end="2"/>
                                            </p:txEl>
                                          </p:spTgt>
                                        </p:tgtEl>
                                        <p:attrNameLst>
                                          <p:attrName>style.visibility</p:attrName>
                                        </p:attrNameLst>
                                      </p:cBhvr>
                                      <p:to>
                                        <p:strVal val="visible"/>
                                      </p:to>
                                    </p:set>
                                    <p:animEffect transition="in" filter="wipe(down)">
                                      <p:cBhvr>
                                        <p:cTn id="92" dur="2000"/>
                                        <p:tgtEl>
                                          <p:spTgt spid="4">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
                                            <p:txEl>
                                              <p:pRg st="3" end="3"/>
                                            </p:txEl>
                                          </p:spTgt>
                                        </p:tgtEl>
                                        <p:attrNameLst>
                                          <p:attrName>style.visibility</p:attrName>
                                        </p:attrNameLst>
                                      </p:cBhvr>
                                      <p:to>
                                        <p:strVal val="visible"/>
                                      </p:to>
                                    </p:set>
                                    <p:animEffect transition="in" filter="wipe(down)">
                                      <p:cBhvr>
                                        <p:cTn id="97" dur="2000"/>
                                        <p:tgtEl>
                                          <p:spTgt spid="4">
                                            <p:txEl>
                                              <p:pRg st="3" end="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
                                            <p:txEl>
                                              <p:pRg st="4" end="4"/>
                                            </p:txEl>
                                          </p:spTgt>
                                        </p:tgtEl>
                                        <p:attrNameLst>
                                          <p:attrName>style.visibility</p:attrName>
                                        </p:attrNameLst>
                                      </p:cBhvr>
                                      <p:to>
                                        <p:strVal val="visible"/>
                                      </p:to>
                                    </p:set>
                                    <p:animEffect transition="in" filter="wipe(down)">
                                      <p:cBhvr>
                                        <p:cTn id="102" dur="2000"/>
                                        <p:tgtEl>
                                          <p:spTgt spid="4">
                                            <p:txEl>
                                              <p:pRg st="4" end="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
                                            <p:txEl>
                                              <p:pRg st="5" end="5"/>
                                            </p:txEl>
                                          </p:spTgt>
                                        </p:tgtEl>
                                        <p:attrNameLst>
                                          <p:attrName>style.visibility</p:attrName>
                                        </p:attrNameLst>
                                      </p:cBhvr>
                                      <p:to>
                                        <p:strVal val="visible"/>
                                      </p:to>
                                    </p:set>
                                    <p:animEffect transition="in" filter="wipe(down)">
                                      <p:cBhvr>
                                        <p:cTn id="107" dur="2000"/>
                                        <p:tgtEl>
                                          <p:spTgt spid="4">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
                                            <p:txEl>
                                              <p:pRg st="6" end="6"/>
                                            </p:txEl>
                                          </p:spTgt>
                                        </p:tgtEl>
                                        <p:attrNameLst>
                                          <p:attrName>style.visibility</p:attrName>
                                        </p:attrNameLst>
                                      </p:cBhvr>
                                      <p:to>
                                        <p:strVal val="visible"/>
                                      </p:to>
                                    </p:set>
                                    <p:animEffect transition="in" filter="wipe(down)">
                                      <p:cBhvr>
                                        <p:cTn id="112" dur="2000"/>
                                        <p:tgtEl>
                                          <p:spTgt spid="4">
                                            <p:txEl>
                                              <p:pRg st="6" end="6"/>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
                                            <p:txEl>
                                              <p:pRg st="7" end="7"/>
                                            </p:txEl>
                                          </p:spTgt>
                                        </p:tgtEl>
                                        <p:attrNameLst>
                                          <p:attrName>style.visibility</p:attrName>
                                        </p:attrNameLst>
                                      </p:cBhvr>
                                      <p:to>
                                        <p:strVal val="visible"/>
                                      </p:to>
                                    </p:set>
                                    <p:animEffect transition="in" filter="wipe(down)">
                                      <p:cBhvr>
                                        <p:cTn id="117" dur="2000"/>
                                        <p:tgtEl>
                                          <p:spTgt spid="4">
                                            <p:txEl>
                                              <p:pRg st="7" end="7"/>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
                                            <p:txEl>
                                              <p:pRg st="8" end="8"/>
                                            </p:txEl>
                                          </p:spTgt>
                                        </p:tgtEl>
                                        <p:attrNameLst>
                                          <p:attrName>style.visibility</p:attrName>
                                        </p:attrNameLst>
                                      </p:cBhvr>
                                      <p:to>
                                        <p:strVal val="visible"/>
                                      </p:to>
                                    </p:set>
                                    <p:animEffect transition="in" filter="wipe(down)">
                                      <p:cBhvr>
                                        <p:cTn id="122" dur="2000"/>
                                        <p:tgtEl>
                                          <p:spTgt spid="4">
                                            <p:txEl>
                                              <p:pRg st="8" end="8"/>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4">
                                            <p:txEl>
                                              <p:pRg st="9" end="9"/>
                                            </p:txEl>
                                          </p:spTgt>
                                        </p:tgtEl>
                                        <p:attrNameLst>
                                          <p:attrName>style.visibility</p:attrName>
                                        </p:attrNameLst>
                                      </p:cBhvr>
                                      <p:to>
                                        <p:strVal val="visible"/>
                                      </p:to>
                                    </p:set>
                                    <p:animEffect transition="in" filter="wipe(down)">
                                      <p:cBhvr>
                                        <p:cTn id="127"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1855248"/>
            <a:ext cx="3125788" cy="65935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rgbClr val="FF0000"/>
            </a:solidFill>
          </a:ln>
        </p:spPr>
        <p:txBody>
          <a:bodyPr/>
          <a:lstStyle/>
          <a:p>
            <a:pPr algn="r" rtl="1"/>
            <a:r>
              <a:rPr lang="ar-SA" dirty="0" smtClean="0">
                <a:solidFill>
                  <a:srgbClr val="FF0000"/>
                </a:solidFill>
              </a:rPr>
              <a:t>الحل :</a:t>
            </a:r>
            <a:r>
              <a:rPr lang="ar-SA" dirty="0" smtClean="0"/>
              <a:t>  </a:t>
            </a:r>
            <a:r>
              <a:rPr lang="ar-SA" b="0" dirty="0" smtClean="0"/>
              <a:t>أ) تعريف نمط السجل</a:t>
            </a:r>
            <a:endParaRPr lang="en-US" b="0" dirty="0"/>
          </a:p>
        </p:txBody>
      </p:sp>
      <p:sp>
        <p:nvSpPr>
          <p:cNvPr id="4" name="Text Placeholder 3"/>
          <p:cNvSpPr>
            <a:spLocks noGrp="1"/>
          </p:cNvSpPr>
          <p:nvPr>
            <p:ph type="body" sz="half" idx="3"/>
          </p:nvPr>
        </p:nvSpPr>
        <p:spPr>
          <a:xfrm>
            <a:off x="3429000" y="1143000"/>
            <a:ext cx="5108575" cy="654843"/>
          </a:xfrm>
          <a:solidFill>
            <a:schemeClr val="accent5">
              <a:lumMod val="20000"/>
              <a:lumOff val="80000"/>
            </a:schemeClr>
          </a:solidFill>
          <a:ln>
            <a:solidFill>
              <a:srgbClr val="FF0000"/>
            </a:solidFill>
          </a:ln>
          <a:effectLst>
            <a:glow rad="63500">
              <a:schemeClr val="accent1">
                <a:satMod val="175000"/>
                <a:alpha val="40000"/>
              </a:schemeClr>
            </a:glow>
          </a:effectLst>
        </p:spPr>
        <p:txBody>
          <a:bodyPr>
            <a:normAutofit/>
          </a:bodyPr>
          <a:lstStyle/>
          <a:p>
            <a:pPr algn="ctr" rtl="1"/>
            <a:r>
              <a:rPr lang="ar-SA" dirty="0" smtClean="0"/>
              <a:t>س1: </a:t>
            </a:r>
            <a:r>
              <a:rPr lang="ar-SA" b="0" dirty="0" smtClean="0"/>
              <a:t>أكتب الجمل البرمجية اللازمة للقيام بالآتي:</a:t>
            </a:r>
            <a:endParaRPr lang="en-US" b="0" dirty="0"/>
          </a:p>
        </p:txBody>
      </p:sp>
      <p:sp>
        <p:nvSpPr>
          <p:cNvPr id="5" name="Content Placeholder 4"/>
          <p:cNvSpPr>
            <a:spLocks noGrp="1"/>
          </p:cNvSpPr>
          <p:nvPr>
            <p:ph sz="quarter" idx="2"/>
          </p:nvPr>
        </p:nvSpPr>
        <p:spPr>
          <a:xfrm>
            <a:off x="457200" y="2514600"/>
            <a:ext cx="4040188" cy="2514600"/>
          </a:xfrm>
          <a:blipFill>
            <a:blip r:embed="rId3"/>
            <a:tile tx="0" ty="0" sx="100000" sy="100000" flip="none" algn="tl"/>
          </a:blipFill>
          <a:ln>
            <a:solidFill>
              <a:srgbClr val="FF0000"/>
            </a:solidFill>
          </a:ln>
        </p:spPr>
        <p:txBody>
          <a:bodyPr/>
          <a:lstStyle/>
          <a:p>
            <a:r>
              <a:rPr lang="en-US" dirty="0" smtClean="0"/>
              <a:t>Type  Patient</a:t>
            </a:r>
          </a:p>
          <a:p>
            <a:r>
              <a:rPr lang="en-US" dirty="0" smtClean="0"/>
              <a:t>	Family  as  String</a:t>
            </a:r>
          </a:p>
          <a:p>
            <a:r>
              <a:rPr lang="en-US" dirty="0" smtClean="0"/>
              <a:t>	Age  as  double</a:t>
            </a:r>
          </a:p>
          <a:p>
            <a:r>
              <a:rPr lang="en-US" dirty="0" smtClean="0"/>
              <a:t>	Weight  as  double</a:t>
            </a:r>
          </a:p>
          <a:p>
            <a:r>
              <a:rPr lang="en-US" dirty="0" smtClean="0"/>
              <a:t>	Diagnosis  as  String</a:t>
            </a:r>
          </a:p>
          <a:p>
            <a:r>
              <a:rPr lang="en-US" dirty="0" smtClean="0"/>
              <a:t>End  Type</a:t>
            </a:r>
          </a:p>
          <a:p>
            <a:endParaRPr lang="en-US" dirty="0"/>
          </a:p>
        </p:txBody>
      </p:sp>
      <p:sp>
        <p:nvSpPr>
          <p:cNvPr id="6" name="Content Placeholder 5"/>
          <p:cNvSpPr>
            <a:spLocks noGrp="1"/>
          </p:cNvSpPr>
          <p:nvPr>
            <p:ph sz="quarter" idx="4"/>
          </p:nvPr>
        </p:nvSpPr>
        <p:spPr>
          <a:xfrm>
            <a:off x="4724400" y="1828800"/>
            <a:ext cx="4041775" cy="3200400"/>
          </a:xfrm>
          <a:solidFill>
            <a:schemeClr val="accent5">
              <a:lumMod val="20000"/>
              <a:lumOff val="80000"/>
            </a:schemeClr>
          </a:solidFill>
          <a:ln>
            <a:solidFill>
              <a:srgbClr val="FF0000"/>
            </a:solidFill>
          </a:ln>
          <a:effectLst>
            <a:glow rad="63500">
              <a:schemeClr val="accent1">
                <a:satMod val="175000"/>
                <a:alpha val="40000"/>
              </a:schemeClr>
            </a:glow>
          </a:effectLst>
        </p:spPr>
        <p:txBody>
          <a:bodyPr/>
          <a:lstStyle/>
          <a:p>
            <a:pPr lvl="0" algn="r" rtl="1"/>
            <a:r>
              <a:rPr lang="ar-SA" dirty="0" smtClean="0"/>
              <a:t>تعريف نمط سجل باسم </a:t>
            </a:r>
            <a:r>
              <a:rPr lang="en-US" dirty="0" smtClean="0"/>
              <a:t>patient</a:t>
            </a:r>
            <a:r>
              <a:rPr lang="ar-SA" dirty="0" smtClean="0"/>
              <a:t> يتلائم مع بيانات مريض من حيث: إسم العائلة </a:t>
            </a:r>
            <a:r>
              <a:rPr lang="en-US" dirty="0" smtClean="0"/>
              <a:t>family</a:t>
            </a:r>
            <a:r>
              <a:rPr lang="ar-SA" dirty="0" smtClean="0"/>
              <a:t>، والعمر </a:t>
            </a:r>
            <a:r>
              <a:rPr lang="en-US" dirty="0" smtClean="0"/>
              <a:t>age</a:t>
            </a:r>
            <a:r>
              <a:rPr lang="ar-SA" dirty="0" smtClean="0"/>
              <a:t>، والوزن </a:t>
            </a:r>
            <a:r>
              <a:rPr lang="en-US" dirty="0" smtClean="0"/>
              <a:t>weight</a:t>
            </a:r>
            <a:r>
              <a:rPr lang="ar-SA" dirty="0" smtClean="0"/>
              <a:t>، وتشخيص المرض </a:t>
            </a:r>
            <a:r>
              <a:rPr lang="en-US" dirty="0" smtClean="0"/>
              <a:t>diagnosis</a:t>
            </a:r>
            <a:r>
              <a:rPr lang="ar-SA" dirty="0" smtClean="0"/>
              <a:t> .</a:t>
            </a:r>
            <a:endParaRPr lang="en-US" dirty="0" smtClean="0"/>
          </a:p>
          <a:p>
            <a:pPr algn="r" rtl="1"/>
            <a:r>
              <a:rPr lang="ar-SA" dirty="0" smtClean="0"/>
              <a:t>تعريف ثلاثة متغيرات تحمل الأسماء </a:t>
            </a:r>
            <a:r>
              <a:rPr lang="en-US" dirty="0" smtClean="0"/>
              <a:t>patient1</a:t>
            </a:r>
            <a:r>
              <a:rPr lang="ar-SA" dirty="0" smtClean="0"/>
              <a:t> ،</a:t>
            </a:r>
            <a:r>
              <a:rPr lang="en-US" dirty="0" smtClean="0"/>
              <a:t> patient2 </a:t>
            </a:r>
            <a:r>
              <a:rPr lang="ar-SA" dirty="0" smtClean="0"/>
              <a:t>،</a:t>
            </a:r>
            <a:r>
              <a:rPr lang="en-US" dirty="0" smtClean="0"/>
              <a:t> patient3 </a:t>
            </a:r>
            <a:r>
              <a:rPr lang="ar-SA" dirty="0" smtClean="0"/>
              <a:t>من النوع </a:t>
            </a:r>
            <a:r>
              <a:rPr lang="en-US" dirty="0" smtClean="0"/>
              <a:t>patient</a:t>
            </a:r>
            <a:r>
              <a:rPr lang="ar-SA" dirty="0" smtClean="0"/>
              <a:t> الذي كتبت تعريفه في الفرع السابق .</a:t>
            </a:r>
            <a:endParaRPr lang="en-US" dirty="0"/>
          </a:p>
        </p:txBody>
      </p:sp>
      <p:sp>
        <p:nvSpPr>
          <p:cNvPr id="110594" name="AutoShape 2"/>
          <p:cNvSpPr>
            <a:spLocks noGrp="1" noChangeArrowheads="1"/>
          </p:cNvSpPr>
          <p:nvPr>
            <p:ph type="title"/>
          </p:nvPr>
        </p:nvSpPr>
        <p:spPr bwMode="auto">
          <a:xfrm>
            <a:off x="457200" y="228600"/>
            <a:ext cx="8229600" cy="1066800"/>
          </a:xfrm>
          <a:prstGeom prst="horizontalScroll">
            <a:avLst>
              <a:gd name="adj" fmla="val 25000"/>
            </a:avLst>
          </a:prstGeom>
          <a:gradFill rotWithShape="0">
            <a:gsLst>
              <a:gs pos="0">
                <a:srgbClr val="C2D69B"/>
              </a:gs>
              <a:gs pos="50000">
                <a:srgbClr val="EAF1DD"/>
              </a:gs>
              <a:gs pos="100000">
                <a:srgbClr val="C2D69B"/>
              </a:gs>
            </a:gsLst>
            <a:lin ang="18900000" scaled="1"/>
          </a:gradFill>
          <a:ln w="12700">
            <a:solidFill>
              <a:srgbClr val="FF0000"/>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noAutofit/>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3200" b="1" i="0" u="none" strike="noStrike" cap="none" normalizeH="0" baseline="0" dirty="0" smtClean="0">
                <a:ln>
                  <a:noFill/>
                </a:ln>
                <a:solidFill>
                  <a:schemeClr val="tx1"/>
                </a:solidFill>
                <a:effectLst/>
                <a:latin typeface="AGA Sindibad Regular" charset="-78"/>
                <a:ea typeface="Arial" pitchFamily="34" charset="0"/>
                <a:cs typeface="Arial" pitchFamily="34" charset="0"/>
              </a:rPr>
              <a:t>أسئلة الدرس</a:t>
            </a:r>
            <a:r>
              <a:rPr kumimoji="0" lang="ar-SA" sz="3200" b="1" i="0" u="none" strike="noStrike" cap="none" normalizeH="0" baseline="0" dirty="0" smtClean="0">
                <a:ln>
                  <a:noFill/>
                </a:ln>
                <a:solidFill>
                  <a:schemeClr val="tx1"/>
                </a:solidFill>
                <a:effectLst/>
                <a:latin typeface="Simplified Arabic" pitchFamily="18" charset="-78"/>
                <a:ea typeface="Arial" pitchFamily="34" charset="0"/>
                <a:cs typeface="Arial" pitchFamily="34" charset="0"/>
              </a:rPr>
              <a:t> </a:t>
            </a:r>
            <a:r>
              <a:rPr kumimoji="0" lang="en-US" sz="32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صفـــــ 74 ــحة</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Placeholder 2"/>
          <p:cNvSpPr txBox="1">
            <a:spLocks/>
          </p:cNvSpPr>
          <p:nvPr/>
        </p:nvSpPr>
        <p:spPr>
          <a:xfrm>
            <a:off x="457200" y="5334000"/>
            <a:ext cx="8229600" cy="65935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rgbClr val="FF0000"/>
            </a:solidFill>
          </a:ln>
        </p:spPr>
        <p:txBody>
          <a:bodyPr vert="horz" lIns="45720" tIns="0" rIns="45720" bIns="0" anchor="ctr">
            <a:noAutofit/>
          </a:bodyPr>
          <a:lstStyle/>
          <a:p>
            <a:pPr algn="r" rtl="1"/>
            <a:r>
              <a:rPr lang="ar-SA" sz="2400" dirty="0" smtClean="0"/>
              <a:t>ب) تعريف المتغيرات </a:t>
            </a:r>
            <a:endParaRPr lang="en-US" sz="2400" dirty="0" smtClean="0"/>
          </a:p>
          <a:p>
            <a:pPr rtl="1"/>
            <a:r>
              <a:rPr lang="en-US" sz="2400" dirty="0" smtClean="0"/>
              <a:t>Dim  Patient1,  Patient2,  Patient3  as  Patient</a:t>
            </a:r>
            <a:endParaRPr lang="en-US" sz="2400" dirty="0"/>
          </a:p>
        </p:txBody>
      </p:sp>
      <p:sp>
        <p:nvSpPr>
          <p:cNvPr id="9" name="Date Placeholder 8"/>
          <p:cNvSpPr>
            <a:spLocks noGrp="1"/>
          </p:cNvSpPr>
          <p:nvPr>
            <p:ph type="dt" sz="half" idx="10"/>
          </p:nvPr>
        </p:nvSpPr>
        <p:spPr/>
        <p:txBody>
          <a:bodyPr/>
          <a:lstStyle/>
          <a:p>
            <a:fld id="{34743F97-FFB4-4C53-A78F-42C33BA7E3B3}" type="datetime1">
              <a:rPr lang="en-US" smtClean="0"/>
              <a:pPr/>
              <a:t>01-Jun-11</a:t>
            </a:fld>
            <a:endParaRPr lang="en-US"/>
          </a:p>
        </p:txBody>
      </p:sp>
      <p:sp>
        <p:nvSpPr>
          <p:cNvPr id="10" name="Slide Number Placeholder 9"/>
          <p:cNvSpPr>
            <a:spLocks noGrp="1"/>
          </p:cNvSpPr>
          <p:nvPr>
            <p:ph type="sldNum" sz="quarter" idx="12"/>
          </p:nvPr>
        </p:nvSpPr>
        <p:spPr/>
        <p:txBody>
          <a:bodyPr/>
          <a:lstStyle/>
          <a:p>
            <a:fld id="{728405A0-CC59-470C-873B-679805DFC862}" type="slidenum">
              <a:rPr lang="en-US" smtClean="0"/>
              <a:pPr/>
              <a:t>86</a:t>
            </a:fld>
            <a:endParaRPr lang="en-US"/>
          </a:p>
        </p:txBody>
      </p:sp>
    </p:spTree>
  </p:cSld>
  <p:clrMapOvr>
    <a:masterClrMapping/>
  </p:clrMapOvr>
  <p:transition>
    <p:sndAc>
      <p:stSnd>
        <p:snd r:embed="rId2" name="cashreg.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wipe(down)">
                                      <p:cBhvr>
                                        <p:cTn id="7" dur="580">
                                          <p:stCondLst>
                                            <p:cond delay="0"/>
                                          </p:stCondLst>
                                        </p:cTn>
                                        <p:tgtEl>
                                          <p:spTgt spid="110594"/>
                                        </p:tgtEl>
                                      </p:cBhvr>
                                    </p:animEffect>
                                    <p:anim calcmode="lin" valueType="num">
                                      <p:cBhvr>
                                        <p:cTn id="8" dur="1822" tmFilter="0,0; 0.14,0.36; 0.43,0.73; 0.71,0.91; 1.0,1.0">
                                          <p:stCondLst>
                                            <p:cond delay="0"/>
                                          </p:stCondLst>
                                        </p:cTn>
                                        <p:tgtEl>
                                          <p:spTgt spid="1105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05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05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05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0594"/>
                                        </p:tgtEl>
                                        <p:attrNameLst>
                                          <p:attrName>ppt_y</p:attrName>
                                        </p:attrNameLst>
                                      </p:cBhvr>
                                      <p:tavLst>
                                        <p:tav tm="0" fmla="#ppt_y-sin(pi*$)/81">
                                          <p:val>
                                            <p:fltVal val="0"/>
                                          </p:val>
                                        </p:tav>
                                        <p:tav tm="100000">
                                          <p:val>
                                            <p:fltVal val="1"/>
                                          </p:val>
                                        </p:tav>
                                      </p:tavLst>
                                    </p:anim>
                                    <p:animScale>
                                      <p:cBhvr>
                                        <p:cTn id="13" dur="26">
                                          <p:stCondLst>
                                            <p:cond delay="650"/>
                                          </p:stCondLst>
                                        </p:cTn>
                                        <p:tgtEl>
                                          <p:spTgt spid="110594"/>
                                        </p:tgtEl>
                                      </p:cBhvr>
                                      <p:to x="100000" y="60000"/>
                                    </p:animScale>
                                    <p:animScale>
                                      <p:cBhvr>
                                        <p:cTn id="14" dur="166" decel="50000">
                                          <p:stCondLst>
                                            <p:cond delay="676"/>
                                          </p:stCondLst>
                                        </p:cTn>
                                        <p:tgtEl>
                                          <p:spTgt spid="110594"/>
                                        </p:tgtEl>
                                      </p:cBhvr>
                                      <p:to x="100000" y="100000"/>
                                    </p:animScale>
                                    <p:animScale>
                                      <p:cBhvr>
                                        <p:cTn id="15" dur="26">
                                          <p:stCondLst>
                                            <p:cond delay="1312"/>
                                          </p:stCondLst>
                                        </p:cTn>
                                        <p:tgtEl>
                                          <p:spTgt spid="110594"/>
                                        </p:tgtEl>
                                      </p:cBhvr>
                                      <p:to x="100000" y="80000"/>
                                    </p:animScale>
                                    <p:animScale>
                                      <p:cBhvr>
                                        <p:cTn id="16" dur="166" decel="50000">
                                          <p:stCondLst>
                                            <p:cond delay="1338"/>
                                          </p:stCondLst>
                                        </p:cTn>
                                        <p:tgtEl>
                                          <p:spTgt spid="110594"/>
                                        </p:tgtEl>
                                      </p:cBhvr>
                                      <p:to x="100000" y="100000"/>
                                    </p:animScale>
                                    <p:animScale>
                                      <p:cBhvr>
                                        <p:cTn id="17" dur="26">
                                          <p:stCondLst>
                                            <p:cond delay="1642"/>
                                          </p:stCondLst>
                                        </p:cTn>
                                        <p:tgtEl>
                                          <p:spTgt spid="110594"/>
                                        </p:tgtEl>
                                      </p:cBhvr>
                                      <p:to x="100000" y="90000"/>
                                    </p:animScale>
                                    <p:animScale>
                                      <p:cBhvr>
                                        <p:cTn id="18" dur="166" decel="50000">
                                          <p:stCondLst>
                                            <p:cond delay="1668"/>
                                          </p:stCondLst>
                                        </p:cTn>
                                        <p:tgtEl>
                                          <p:spTgt spid="110594"/>
                                        </p:tgtEl>
                                      </p:cBhvr>
                                      <p:to x="100000" y="100000"/>
                                    </p:animScale>
                                    <p:animScale>
                                      <p:cBhvr>
                                        <p:cTn id="19" dur="26">
                                          <p:stCondLst>
                                            <p:cond delay="1808"/>
                                          </p:stCondLst>
                                        </p:cTn>
                                        <p:tgtEl>
                                          <p:spTgt spid="110594"/>
                                        </p:tgtEl>
                                      </p:cBhvr>
                                      <p:to x="100000" y="95000"/>
                                    </p:animScale>
                                    <p:animScale>
                                      <p:cBhvr>
                                        <p:cTn id="20" dur="166" decel="50000">
                                          <p:stCondLst>
                                            <p:cond delay="1834"/>
                                          </p:stCondLst>
                                        </p:cTn>
                                        <p:tgtEl>
                                          <p:spTgt spid="11059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4">
                                            <p:bg/>
                                          </p:spTgt>
                                        </p:tgtEl>
                                        <p:attrNameLst>
                                          <p:attrName>style.visibility</p:attrName>
                                        </p:attrNameLst>
                                      </p:cBhvr>
                                      <p:to>
                                        <p:strVal val="visible"/>
                                      </p:to>
                                    </p:set>
                                    <p:animScale>
                                      <p:cBhvr>
                                        <p:cTn id="25" dur="2000" decel="50000" fill="hold">
                                          <p:stCondLst>
                                            <p:cond delay="0"/>
                                          </p:stCondLst>
                                        </p:cTn>
                                        <p:tgtEl>
                                          <p:spTgt spid="4">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2000" decel="50000" fill="hold">
                                          <p:stCondLst>
                                            <p:cond delay="0"/>
                                          </p:stCondLst>
                                        </p:cTn>
                                        <p:tgtEl>
                                          <p:spTgt spid="4">
                                            <p:bg/>
                                          </p:spTgt>
                                        </p:tgtEl>
                                        <p:attrNameLst>
                                          <p:attrName>ppt_x</p:attrName>
                                          <p:attrName>ppt_y</p:attrName>
                                        </p:attrNameLst>
                                      </p:cBhvr>
                                    </p:animMotion>
                                    <p:animEffect transition="in" filter="fade">
                                      <p:cBhvr>
                                        <p:cTn id="27" dur="2000"/>
                                        <p:tgtEl>
                                          <p:spTgt spid="4">
                                            <p:bg/>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Scale>
                                      <p:cBhvr>
                                        <p:cTn id="32" dur="2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2000" decel="50000" fill="hold">
                                          <p:stCondLst>
                                            <p:cond delay="0"/>
                                          </p:stCondLst>
                                        </p:cTn>
                                        <p:tgtEl>
                                          <p:spTgt spid="4">
                                            <p:txEl>
                                              <p:pRg st="0" end="0"/>
                                            </p:txEl>
                                          </p:spTgt>
                                        </p:tgtEl>
                                        <p:attrNameLst>
                                          <p:attrName>ppt_x</p:attrName>
                                          <p:attrName>ppt_y</p:attrName>
                                        </p:attrNameLst>
                                      </p:cBhvr>
                                    </p:animMotion>
                                    <p:animEffect transition="in" filter="fade">
                                      <p:cBhvr>
                                        <p:cTn id="34" dur="20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animEffect transition="in" filter="fade">
                                      <p:cBhvr>
                                        <p:cTn id="39" dur="770" decel="100000"/>
                                        <p:tgtEl>
                                          <p:spTgt spid="6">
                                            <p:bg/>
                                          </p:spTgt>
                                        </p:tgtEl>
                                      </p:cBhvr>
                                    </p:animEffect>
                                    <p:animScale>
                                      <p:cBhvr>
                                        <p:cTn id="40" dur="770" decel="100000"/>
                                        <p:tgtEl>
                                          <p:spTgt spid="6">
                                            <p:bg/>
                                          </p:spTgt>
                                        </p:tgtEl>
                                      </p:cBhvr>
                                      <p:from x="10000" y="10000"/>
                                      <p:to x="200000" y="450000"/>
                                    </p:animScale>
                                    <p:animScale>
                                      <p:cBhvr>
                                        <p:cTn id="41" dur="1230" accel="100000" fill="hold">
                                          <p:stCondLst>
                                            <p:cond delay="770"/>
                                          </p:stCondLst>
                                        </p:cTn>
                                        <p:tgtEl>
                                          <p:spTgt spid="6">
                                            <p:bg/>
                                          </p:spTgt>
                                        </p:tgtEl>
                                      </p:cBhvr>
                                      <p:from x="200000" y="450000"/>
                                      <p:to x="100000" y="100000"/>
                                    </p:animScale>
                                    <p:set>
                                      <p:cBhvr>
                                        <p:cTn id="42" dur="770" fill="hold"/>
                                        <p:tgtEl>
                                          <p:spTgt spid="6">
                                            <p:bg/>
                                          </p:spTgt>
                                        </p:tgtEl>
                                        <p:attrNameLst>
                                          <p:attrName>ppt_x</p:attrName>
                                        </p:attrNameLst>
                                      </p:cBhvr>
                                      <p:to>
                                        <p:strVal val="(0.5)"/>
                                      </p:to>
                                    </p:set>
                                    <p:anim from="(0.5)" to="(#ppt_x)" calcmode="lin" valueType="num">
                                      <p:cBhvr>
                                        <p:cTn id="43" dur="1230" accel="100000" fill="hold">
                                          <p:stCondLst>
                                            <p:cond delay="770"/>
                                          </p:stCondLst>
                                        </p:cTn>
                                        <p:tgtEl>
                                          <p:spTgt spid="6">
                                            <p:bg/>
                                          </p:spTgt>
                                        </p:tgtEl>
                                        <p:attrNameLst>
                                          <p:attrName>ppt_x</p:attrName>
                                        </p:attrNameLst>
                                      </p:cBhvr>
                                    </p:anim>
                                    <p:set>
                                      <p:cBhvr>
                                        <p:cTn id="44" dur="770" fill="hold"/>
                                        <p:tgtEl>
                                          <p:spTgt spid="6">
                                            <p:bg/>
                                          </p:spTgt>
                                        </p:tgtEl>
                                        <p:attrNameLst>
                                          <p:attrName>ppt_y</p:attrName>
                                        </p:attrNameLst>
                                      </p:cBhvr>
                                      <p:to>
                                        <p:strVal val="(#ppt_y+0.4)"/>
                                      </p:to>
                                    </p:set>
                                    <p:anim from="(#ppt_y+0.4)" to="(#ppt_y)" calcmode="lin" valueType="num">
                                      <p:cBhvr>
                                        <p:cTn id="45" dur="1230" accel="100000" fill="hold">
                                          <p:stCondLst>
                                            <p:cond delay="770"/>
                                          </p:stCondLst>
                                        </p:cTn>
                                        <p:tgtEl>
                                          <p:spTgt spid="6">
                                            <p:bg/>
                                          </p:spTgt>
                                        </p:tgtEl>
                                        <p:attrNameLst>
                                          <p:attrName>ppt_y</p:attrName>
                                        </p:attrNameLst>
                                      </p:cBhvr>
                                    </p:anim>
                                  </p:childTnLst>
                                </p:cTn>
                              </p:par>
                            </p:childTnLst>
                          </p:cTn>
                        </p:par>
                      </p:childTnLst>
                    </p:cTn>
                  </p:par>
                  <p:par>
                    <p:cTn id="46" fill="hold">
                      <p:stCondLst>
                        <p:cond delay="indefinite"/>
                      </p:stCondLst>
                      <p:childTnLst>
                        <p:par>
                          <p:cTn id="47" fill="hold">
                            <p:stCondLst>
                              <p:cond delay="0"/>
                            </p:stCondLst>
                            <p:childTnLst>
                              <p:par>
                                <p:cTn id="48" presetID="51" presetClass="entr" presetSubtype="0" fill="hold" grpId="0"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fade">
                                      <p:cBhvr>
                                        <p:cTn id="50" dur="770" decel="100000"/>
                                        <p:tgtEl>
                                          <p:spTgt spid="6">
                                            <p:txEl>
                                              <p:pRg st="0" end="0"/>
                                            </p:txEl>
                                          </p:spTgt>
                                        </p:tgtEl>
                                      </p:cBhvr>
                                    </p:animEffect>
                                    <p:animScale>
                                      <p:cBhvr>
                                        <p:cTn id="51" dur="770" decel="100000"/>
                                        <p:tgtEl>
                                          <p:spTgt spid="6">
                                            <p:txEl>
                                              <p:pRg st="0" end="0"/>
                                            </p:txEl>
                                          </p:spTgt>
                                        </p:tgtEl>
                                      </p:cBhvr>
                                      <p:from x="10000" y="10000"/>
                                      <p:to x="200000" y="450000"/>
                                    </p:animScale>
                                    <p:animScale>
                                      <p:cBhvr>
                                        <p:cTn id="52" dur="1230" accel="100000" fill="hold">
                                          <p:stCondLst>
                                            <p:cond delay="770"/>
                                          </p:stCondLst>
                                        </p:cTn>
                                        <p:tgtEl>
                                          <p:spTgt spid="6">
                                            <p:txEl>
                                              <p:pRg st="0" end="0"/>
                                            </p:txEl>
                                          </p:spTgt>
                                        </p:tgtEl>
                                      </p:cBhvr>
                                      <p:from x="200000" y="450000"/>
                                      <p:to x="100000" y="100000"/>
                                    </p:animScale>
                                    <p:set>
                                      <p:cBhvr>
                                        <p:cTn id="53" dur="770" fill="hold"/>
                                        <p:tgtEl>
                                          <p:spTgt spid="6">
                                            <p:txEl>
                                              <p:pRg st="0" end="0"/>
                                            </p:txEl>
                                          </p:spTgt>
                                        </p:tgtEl>
                                        <p:attrNameLst>
                                          <p:attrName>ppt_x</p:attrName>
                                        </p:attrNameLst>
                                      </p:cBhvr>
                                      <p:to>
                                        <p:strVal val="(0.5)"/>
                                      </p:to>
                                    </p:set>
                                    <p:anim from="(0.5)" to="(#ppt_x)" calcmode="lin" valueType="num">
                                      <p:cBhvr>
                                        <p:cTn id="54" dur="1230" accel="100000" fill="hold">
                                          <p:stCondLst>
                                            <p:cond delay="770"/>
                                          </p:stCondLst>
                                        </p:cTn>
                                        <p:tgtEl>
                                          <p:spTgt spid="6">
                                            <p:txEl>
                                              <p:pRg st="0" end="0"/>
                                            </p:txEl>
                                          </p:spTgt>
                                        </p:tgtEl>
                                        <p:attrNameLst>
                                          <p:attrName>ppt_x</p:attrName>
                                        </p:attrNameLst>
                                      </p:cBhvr>
                                    </p:anim>
                                    <p:set>
                                      <p:cBhvr>
                                        <p:cTn id="55" dur="770" fill="hold"/>
                                        <p:tgtEl>
                                          <p:spTgt spid="6">
                                            <p:txEl>
                                              <p:pRg st="0" end="0"/>
                                            </p:txEl>
                                          </p:spTgt>
                                        </p:tgtEl>
                                        <p:attrNameLst>
                                          <p:attrName>ppt_y</p:attrName>
                                        </p:attrNameLst>
                                      </p:cBhvr>
                                      <p:to>
                                        <p:strVal val="(#ppt_y+0.4)"/>
                                      </p:to>
                                    </p:set>
                                    <p:anim from="(#ppt_y+0.4)" to="(#ppt_y)" calcmode="lin" valueType="num">
                                      <p:cBhvr>
                                        <p:cTn id="56" dur="1230" accel="100000" fill="hold">
                                          <p:stCondLst>
                                            <p:cond delay="770"/>
                                          </p:stCondLst>
                                        </p:cTn>
                                        <p:tgtEl>
                                          <p:spTgt spid="6">
                                            <p:txEl>
                                              <p:pRg st="0" end="0"/>
                                            </p:txEl>
                                          </p:spTgt>
                                        </p:tgtEl>
                                        <p:attrNameLst>
                                          <p:attrName>ppt_y</p:attrName>
                                        </p:attrNameLst>
                                      </p:cBhvr>
                                    </p:anim>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grpId="0"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Effect transition="in" filter="fade">
                                      <p:cBhvr>
                                        <p:cTn id="61" dur="770" decel="100000"/>
                                        <p:tgtEl>
                                          <p:spTgt spid="6">
                                            <p:txEl>
                                              <p:pRg st="1" end="1"/>
                                            </p:txEl>
                                          </p:spTgt>
                                        </p:tgtEl>
                                      </p:cBhvr>
                                    </p:animEffect>
                                    <p:animScale>
                                      <p:cBhvr>
                                        <p:cTn id="62" dur="770" decel="100000"/>
                                        <p:tgtEl>
                                          <p:spTgt spid="6">
                                            <p:txEl>
                                              <p:pRg st="1" end="1"/>
                                            </p:txEl>
                                          </p:spTgt>
                                        </p:tgtEl>
                                      </p:cBhvr>
                                      <p:from x="10000" y="10000"/>
                                      <p:to x="200000" y="450000"/>
                                    </p:animScale>
                                    <p:animScale>
                                      <p:cBhvr>
                                        <p:cTn id="63" dur="1230" accel="100000" fill="hold">
                                          <p:stCondLst>
                                            <p:cond delay="770"/>
                                          </p:stCondLst>
                                        </p:cTn>
                                        <p:tgtEl>
                                          <p:spTgt spid="6">
                                            <p:txEl>
                                              <p:pRg st="1" end="1"/>
                                            </p:txEl>
                                          </p:spTgt>
                                        </p:tgtEl>
                                      </p:cBhvr>
                                      <p:from x="200000" y="450000"/>
                                      <p:to x="100000" y="100000"/>
                                    </p:animScale>
                                    <p:set>
                                      <p:cBhvr>
                                        <p:cTn id="64" dur="770" fill="hold"/>
                                        <p:tgtEl>
                                          <p:spTgt spid="6">
                                            <p:txEl>
                                              <p:pRg st="1" end="1"/>
                                            </p:txEl>
                                          </p:spTgt>
                                        </p:tgtEl>
                                        <p:attrNameLst>
                                          <p:attrName>ppt_x</p:attrName>
                                        </p:attrNameLst>
                                      </p:cBhvr>
                                      <p:to>
                                        <p:strVal val="(0.5)"/>
                                      </p:to>
                                    </p:set>
                                    <p:anim from="(0.5)" to="(#ppt_x)" calcmode="lin" valueType="num">
                                      <p:cBhvr>
                                        <p:cTn id="65" dur="1230" accel="100000" fill="hold">
                                          <p:stCondLst>
                                            <p:cond delay="770"/>
                                          </p:stCondLst>
                                        </p:cTn>
                                        <p:tgtEl>
                                          <p:spTgt spid="6">
                                            <p:txEl>
                                              <p:pRg st="1" end="1"/>
                                            </p:txEl>
                                          </p:spTgt>
                                        </p:tgtEl>
                                        <p:attrNameLst>
                                          <p:attrName>ppt_x</p:attrName>
                                        </p:attrNameLst>
                                      </p:cBhvr>
                                    </p:anim>
                                    <p:set>
                                      <p:cBhvr>
                                        <p:cTn id="66" dur="770" fill="hold"/>
                                        <p:tgtEl>
                                          <p:spTgt spid="6">
                                            <p:txEl>
                                              <p:pRg st="1" end="1"/>
                                            </p:txEl>
                                          </p:spTgt>
                                        </p:tgtEl>
                                        <p:attrNameLst>
                                          <p:attrName>ppt_y</p:attrName>
                                        </p:attrNameLst>
                                      </p:cBhvr>
                                      <p:to>
                                        <p:strVal val="(#ppt_y+0.4)"/>
                                      </p:to>
                                    </p:set>
                                    <p:anim from="(#ppt_y+0.4)" to="(#ppt_y)" calcmode="lin" valueType="num">
                                      <p:cBhvr>
                                        <p:cTn id="67" dur="1230" accel="100000" fill="hold">
                                          <p:stCondLst>
                                            <p:cond delay="770"/>
                                          </p:stCondLst>
                                        </p:cTn>
                                        <p:tgtEl>
                                          <p:spTgt spid="6">
                                            <p:txEl>
                                              <p:pRg st="1" end="1"/>
                                            </p:txEl>
                                          </p:spTgt>
                                        </p:tgtEl>
                                        <p:attrNameLst>
                                          <p:attrName>ppt_y</p:attrName>
                                        </p:attrNameLst>
                                      </p:cBhvr>
                                    </p:anim>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grpId="0" nodeType="clickEffect">
                                  <p:stCondLst>
                                    <p:cond delay="0"/>
                                  </p:stCondLst>
                                  <p:childTnLst>
                                    <p:set>
                                      <p:cBhvr>
                                        <p:cTn id="71" dur="1" fill="hold">
                                          <p:stCondLst>
                                            <p:cond delay="0"/>
                                          </p:stCondLst>
                                        </p:cTn>
                                        <p:tgtEl>
                                          <p:spTgt spid="3">
                                            <p:bg/>
                                          </p:spTgt>
                                        </p:tgtEl>
                                        <p:attrNameLst>
                                          <p:attrName>style.visibility</p:attrName>
                                        </p:attrNameLst>
                                      </p:cBhvr>
                                      <p:to>
                                        <p:strVal val="visible"/>
                                      </p:to>
                                    </p:set>
                                    <p:anim calcmode="lin" valueType="num">
                                      <p:cBhvr>
                                        <p:cTn id="72" dur="2000" fill="hold"/>
                                        <p:tgtEl>
                                          <p:spTgt spid="3">
                                            <p:bg/>
                                          </p:spTgt>
                                        </p:tgtEl>
                                        <p:attrNameLst>
                                          <p:attrName>ppt_w</p:attrName>
                                        </p:attrNameLst>
                                      </p:cBhvr>
                                      <p:tavLst>
                                        <p:tav tm="0">
                                          <p:val>
                                            <p:fltVal val="0"/>
                                          </p:val>
                                        </p:tav>
                                        <p:tav tm="100000">
                                          <p:val>
                                            <p:strVal val="#ppt_w"/>
                                          </p:val>
                                        </p:tav>
                                      </p:tavLst>
                                    </p:anim>
                                    <p:anim calcmode="lin" valueType="num">
                                      <p:cBhvr>
                                        <p:cTn id="73" dur="2000" fill="hold"/>
                                        <p:tgtEl>
                                          <p:spTgt spid="3">
                                            <p:bg/>
                                          </p:spTgt>
                                        </p:tgtEl>
                                        <p:attrNameLst>
                                          <p:attrName>ppt_h</p:attrName>
                                        </p:attrNameLst>
                                      </p:cBhvr>
                                      <p:tavLst>
                                        <p:tav tm="0">
                                          <p:val>
                                            <p:fltVal val="0"/>
                                          </p:val>
                                        </p:tav>
                                        <p:tav tm="100000">
                                          <p:val>
                                            <p:strVal val="#ppt_h"/>
                                          </p:val>
                                        </p:tav>
                                      </p:tavLst>
                                    </p:anim>
                                    <p:anim calcmode="lin" valueType="num">
                                      <p:cBhvr>
                                        <p:cTn id="74" dur="2000" fill="hold"/>
                                        <p:tgtEl>
                                          <p:spTgt spid="3">
                                            <p:bg/>
                                          </p:spTgt>
                                        </p:tgtEl>
                                        <p:attrNameLst>
                                          <p:attrName>style.rotation</p:attrName>
                                        </p:attrNameLst>
                                      </p:cBhvr>
                                      <p:tavLst>
                                        <p:tav tm="0">
                                          <p:val>
                                            <p:fltVal val="360"/>
                                          </p:val>
                                        </p:tav>
                                        <p:tav tm="100000">
                                          <p:val>
                                            <p:fltVal val="0"/>
                                          </p:val>
                                        </p:tav>
                                      </p:tavLst>
                                    </p:anim>
                                    <p:animEffect transition="in" filter="fade">
                                      <p:cBhvr>
                                        <p:cTn id="75" dur="2000"/>
                                        <p:tgtEl>
                                          <p:spTgt spid="3">
                                            <p:bg/>
                                          </p:spTgt>
                                        </p:tgtEl>
                                      </p:cBhvr>
                                    </p:animEffect>
                                  </p:childTnLst>
                                </p:cTn>
                              </p:par>
                            </p:childTnLst>
                          </p:cTn>
                        </p:par>
                      </p:childTnLst>
                    </p:cTn>
                  </p:par>
                  <p:par>
                    <p:cTn id="76" fill="hold">
                      <p:stCondLst>
                        <p:cond delay="indefinite"/>
                      </p:stCondLst>
                      <p:childTnLst>
                        <p:par>
                          <p:cTn id="77" fill="hold">
                            <p:stCondLst>
                              <p:cond delay="0"/>
                            </p:stCondLst>
                            <p:childTnLst>
                              <p:par>
                                <p:cTn id="78" presetID="49" presetClass="entr" presetSubtype="0" decel="100000" fill="hold" grpId="0" nodeType="clickEffect">
                                  <p:stCondLst>
                                    <p:cond delay="0"/>
                                  </p:stCondLst>
                                  <p:childTnLst>
                                    <p:set>
                                      <p:cBhvr>
                                        <p:cTn id="79" dur="1" fill="hold">
                                          <p:stCondLst>
                                            <p:cond delay="0"/>
                                          </p:stCondLst>
                                        </p:cTn>
                                        <p:tgtEl>
                                          <p:spTgt spid="3">
                                            <p:txEl>
                                              <p:pRg st="0" end="0"/>
                                            </p:txEl>
                                          </p:spTgt>
                                        </p:tgtEl>
                                        <p:attrNameLst>
                                          <p:attrName>style.visibility</p:attrName>
                                        </p:attrNameLst>
                                      </p:cBhvr>
                                      <p:to>
                                        <p:strVal val="visible"/>
                                      </p:to>
                                    </p:set>
                                    <p:anim calcmode="lin" valueType="num">
                                      <p:cBhvr>
                                        <p:cTn id="8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1"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82" dur="2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83" dur="2000"/>
                                        <p:tgtEl>
                                          <p:spTgt spid="3">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5" presetClass="entr" presetSubtype="0" fill="hold" grpId="0" nodeType="clickEffect">
                                  <p:stCondLst>
                                    <p:cond delay="0"/>
                                  </p:stCondLst>
                                  <p:childTnLst>
                                    <p:set>
                                      <p:cBhvr>
                                        <p:cTn id="87" dur="1" fill="hold">
                                          <p:stCondLst>
                                            <p:cond delay="0"/>
                                          </p:stCondLst>
                                        </p:cTn>
                                        <p:tgtEl>
                                          <p:spTgt spid="5">
                                            <p:bg/>
                                          </p:spTgt>
                                        </p:tgtEl>
                                        <p:attrNameLst>
                                          <p:attrName>style.visibility</p:attrName>
                                        </p:attrNameLst>
                                      </p:cBhvr>
                                      <p:to>
                                        <p:strVal val="visible"/>
                                      </p:to>
                                    </p:set>
                                    <p:anim calcmode="lin" valueType="num">
                                      <p:cBhvr>
                                        <p:cTn id="88" dur="1000" fill="hold"/>
                                        <p:tgtEl>
                                          <p:spTgt spid="5">
                                            <p:bg/>
                                          </p:spTgt>
                                        </p:tgtEl>
                                        <p:attrNameLst>
                                          <p:attrName>ppt_w</p:attrName>
                                        </p:attrNameLst>
                                      </p:cBhvr>
                                      <p:tavLst>
                                        <p:tav tm="0">
                                          <p:val>
                                            <p:fltVal val="0"/>
                                          </p:val>
                                        </p:tav>
                                        <p:tav tm="100000">
                                          <p:val>
                                            <p:strVal val="#ppt_w"/>
                                          </p:val>
                                        </p:tav>
                                      </p:tavLst>
                                    </p:anim>
                                    <p:anim calcmode="lin" valueType="num">
                                      <p:cBhvr>
                                        <p:cTn id="89" dur="1000" fill="hold"/>
                                        <p:tgtEl>
                                          <p:spTgt spid="5">
                                            <p:bg/>
                                          </p:spTgt>
                                        </p:tgtEl>
                                        <p:attrNameLst>
                                          <p:attrName>ppt_h</p:attrName>
                                        </p:attrNameLst>
                                      </p:cBhvr>
                                      <p:tavLst>
                                        <p:tav tm="0">
                                          <p:val>
                                            <p:fltVal val="0"/>
                                          </p:val>
                                        </p:tav>
                                        <p:tav tm="100000">
                                          <p:val>
                                            <p:strVal val="#ppt_h"/>
                                          </p:val>
                                        </p:tav>
                                      </p:tavLst>
                                    </p:anim>
                                    <p:anim calcmode="lin" valueType="num">
                                      <p:cBhvr>
                                        <p:cTn id="90" dur="1000" fill="hold"/>
                                        <p:tgtEl>
                                          <p:spTgt spid="5">
                                            <p:bg/>
                                          </p:spTgt>
                                        </p:tgtEl>
                                        <p:attrNameLst>
                                          <p:attrName>ppt_x</p:attrName>
                                        </p:attrNameLst>
                                      </p:cBhvr>
                                      <p:tavLst>
                                        <p:tav tm="0" fmla="#ppt_x+(cos(-2*pi*(1-$))*-#ppt_x-sin(-2*pi*(1-$))*(1-#ppt_y))*(1-$)">
                                          <p:val>
                                            <p:fltVal val="0"/>
                                          </p:val>
                                        </p:tav>
                                        <p:tav tm="100000">
                                          <p:val>
                                            <p:fltVal val="1"/>
                                          </p:val>
                                        </p:tav>
                                      </p:tavLst>
                                    </p:anim>
                                    <p:anim calcmode="lin" valueType="num">
                                      <p:cBhvr>
                                        <p:cTn id="91" dur="1000" fill="hold"/>
                                        <p:tgtEl>
                                          <p:spTgt spid="5">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2" fill="hold">
                      <p:stCondLst>
                        <p:cond delay="indefinite"/>
                      </p:stCondLst>
                      <p:childTnLst>
                        <p:par>
                          <p:cTn id="93" fill="hold">
                            <p:stCondLst>
                              <p:cond delay="0"/>
                            </p:stCondLst>
                            <p:childTnLst>
                              <p:par>
                                <p:cTn id="94" presetID="15" presetClass="entr" presetSubtype="0" fill="hold" grpId="0" nodeType="clickEffect">
                                  <p:stCondLst>
                                    <p:cond delay="0"/>
                                  </p:stCondLst>
                                  <p:childTnLst>
                                    <p:set>
                                      <p:cBhvr>
                                        <p:cTn id="95" dur="1" fill="hold">
                                          <p:stCondLst>
                                            <p:cond delay="0"/>
                                          </p:stCondLst>
                                        </p:cTn>
                                        <p:tgtEl>
                                          <p:spTgt spid="5">
                                            <p:txEl>
                                              <p:pRg st="0" end="0"/>
                                            </p:txEl>
                                          </p:spTgt>
                                        </p:tgtEl>
                                        <p:attrNameLst>
                                          <p:attrName>style.visibility</p:attrName>
                                        </p:attrNameLst>
                                      </p:cBhvr>
                                      <p:to>
                                        <p:strVal val="visible"/>
                                      </p:to>
                                    </p:set>
                                    <p:anim calcmode="lin" valueType="num">
                                      <p:cBhvr>
                                        <p:cTn id="96"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97"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8"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0" fill="hold">
                      <p:stCondLst>
                        <p:cond delay="indefinite"/>
                      </p:stCondLst>
                      <p:childTnLst>
                        <p:par>
                          <p:cTn id="101" fill="hold">
                            <p:stCondLst>
                              <p:cond delay="0"/>
                            </p:stCondLst>
                            <p:childTnLst>
                              <p:par>
                                <p:cTn id="102" presetID="15" presetClass="entr" presetSubtype="0" fill="hold" grpId="0" nodeType="clickEffect">
                                  <p:stCondLst>
                                    <p:cond delay="0"/>
                                  </p:stCondLst>
                                  <p:childTnLst>
                                    <p:set>
                                      <p:cBhvr>
                                        <p:cTn id="103" dur="1" fill="hold">
                                          <p:stCondLst>
                                            <p:cond delay="0"/>
                                          </p:stCondLst>
                                        </p:cTn>
                                        <p:tgtEl>
                                          <p:spTgt spid="5">
                                            <p:txEl>
                                              <p:pRg st="1" end="1"/>
                                            </p:txEl>
                                          </p:spTgt>
                                        </p:tgtEl>
                                        <p:attrNameLst>
                                          <p:attrName>style.visibility</p:attrName>
                                        </p:attrNameLst>
                                      </p:cBhvr>
                                      <p:to>
                                        <p:strVal val="visible"/>
                                      </p:to>
                                    </p:set>
                                    <p:anim calcmode="lin" valueType="num">
                                      <p:cBhvr>
                                        <p:cTn id="104"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05"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06"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7"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8" fill="hold">
                      <p:stCondLst>
                        <p:cond delay="indefinite"/>
                      </p:stCondLst>
                      <p:childTnLst>
                        <p:par>
                          <p:cTn id="109" fill="hold">
                            <p:stCondLst>
                              <p:cond delay="0"/>
                            </p:stCondLst>
                            <p:childTnLst>
                              <p:par>
                                <p:cTn id="110" presetID="15" presetClass="entr" presetSubtype="0" fill="hold" grpId="0" nodeType="clickEffect">
                                  <p:stCondLst>
                                    <p:cond delay="0"/>
                                  </p:stCondLst>
                                  <p:childTnLst>
                                    <p:set>
                                      <p:cBhvr>
                                        <p:cTn id="111" dur="1" fill="hold">
                                          <p:stCondLst>
                                            <p:cond delay="0"/>
                                          </p:stCondLst>
                                        </p:cTn>
                                        <p:tgtEl>
                                          <p:spTgt spid="5">
                                            <p:txEl>
                                              <p:pRg st="2" end="2"/>
                                            </p:txEl>
                                          </p:spTgt>
                                        </p:tgtEl>
                                        <p:attrNameLst>
                                          <p:attrName>style.visibility</p:attrName>
                                        </p:attrNameLst>
                                      </p:cBhvr>
                                      <p:to>
                                        <p:strVal val="visible"/>
                                      </p:to>
                                    </p:set>
                                    <p:anim calcmode="lin" valueType="num">
                                      <p:cBhvr>
                                        <p:cTn id="112"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13"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14" dur="1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6" fill="hold">
                      <p:stCondLst>
                        <p:cond delay="indefinite"/>
                      </p:stCondLst>
                      <p:childTnLst>
                        <p:par>
                          <p:cTn id="117" fill="hold">
                            <p:stCondLst>
                              <p:cond delay="0"/>
                            </p:stCondLst>
                            <p:childTnLst>
                              <p:par>
                                <p:cTn id="118" presetID="15" presetClass="entr" presetSubtype="0" fill="hold" grpId="0" nodeType="clickEffect">
                                  <p:stCondLst>
                                    <p:cond delay="0"/>
                                  </p:stCondLst>
                                  <p:childTnLst>
                                    <p:set>
                                      <p:cBhvr>
                                        <p:cTn id="119" dur="1" fill="hold">
                                          <p:stCondLst>
                                            <p:cond delay="0"/>
                                          </p:stCondLst>
                                        </p:cTn>
                                        <p:tgtEl>
                                          <p:spTgt spid="5">
                                            <p:txEl>
                                              <p:pRg st="3" end="3"/>
                                            </p:txEl>
                                          </p:spTgt>
                                        </p:tgtEl>
                                        <p:attrNameLst>
                                          <p:attrName>style.visibility</p:attrName>
                                        </p:attrNameLst>
                                      </p:cBhvr>
                                      <p:to>
                                        <p:strVal val="visible"/>
                                      </p:to>
                                    </p:set>
                                    <p:anim calcmode="lin" valueType="num">
                                      <p:cBhvr>
                                        <p:cTn id="120"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21"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122" dur="1000" fill="hold"/>
                                        <p:tgtEl>
                                          <p:spTgt spid="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23" dur="1000" fill="hold"/>
                                        <p:tgtEl>
                                          <p:spTgt spid="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4" fill="hold">
                      <p:stCondLst>
                        <p:cond delay="indefinite"/>
                      </p:stCondLst>
                      <p:childTnLst>
                        <p:par>
                          <p:cTn id="125" fill="hold">
                            <p:stCondLst>
                              <p:cond delay="0"/>
                            </p:stCondLst>
                            <p:childTnLst>
                              <p:par>
                                <p:cTn id="126" presetID="15" presetClass="entr" presetSubtype="0" fill="hold" grpId="0" nodeType="clickEffect">
                                  <p:stCondLst>
                                    <p:cond delay="0"/>
                                  </p:stCondLst>
                                  <p:childTnLst>
                                    <p:set>
                                      <p:cBhvr>
                                        <p:cTn id="127" dur="1" fill="hold">
                                          <p:stCondLst>
                                            <p:cond delay="0"/>
                                          </p:stCondLst>
                                        </p:cTn>
                                        <p:tgtEl>
                                          <p:spTgt spid="5">
                                            <p:txEl>
                                              <p:pRg st="4" end="4"/>
                                            </p:txEl>
                                          </p:spTgt>
                                        </p:tgtEl>
                                        <p:attrNameLst>
                                          <p:attrName>style.visibility</p:attrName>
                                        </p:attrNameLst>
                                      </p:cBhvr>
                                      <p:to>
                                        <p:strVal val="visible"/>
                                      </p:to>
                                    </p:set>
                                    <p:anim calcmode="lin" valueType="num">
                                      <p:cBhvr>
                                        <p:cTn id="128"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29"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130" dur="1000" fill="hold"/>
                                        <p:tgtEl>
                                          <p:spTgt spid="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31" dur="1000" fill="hold"/>
                                        <p:tgtEl>
                                          <p:spTgt spid="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2" fill="hold">
                      <p:stCondLst>
                        <p:cond delay="indefinite"/>
                      </p:stCondLst>
                      <p:childTnLst>
                        <p:par>
                          <p:cTn id="133" fill="hold">
                            <p:stCondLst>
                              <p:cond delay="0"/>
                            </p:stCondLst>
                            <p:childTnLst>
                              <p:par>
                                <p:cTn id="134" presetID="15" presetClass="entr" presetSubtype="0" fill="hold" grpId="0" nodeType="clickEffect">
                                  <p:stCondLst>
                                    <p:cond delay="0"/>
                                  </p:stCondLst>
                                  <p:childTnLst>
                                    <p:set>
                                      <p:cBhvr>
                                        <p:cTn id="135" dur="1" fill="hold">
                                          <p:stCondLst>
                                            <p:cond delay="0"/>
                                          </p:stCondLst>
                                        </p:cTn>
                                        <p:tgtEl>
                                          <p:spTgt spid="5">
                                            <p:txEl>
                                              <p:pRg st="5" end="5"/>
                                            </p:txEl>
                                          </p:spTgt>
                                        </p:tgtEl>
                                        <p:attrNameLst>
                                          <p:attrName>style.visibility</p:attrName>
                                        </p:attrNameLst>
                                      </p:cBhvr>
                                      <p:to>
                                        <p:strVal val="visible"/>
                                      </p:to>
                                    </p:set>
                                    <p:anim calcmode="lin" valueType="num">
                                      <p:cBhvr>
                                        <p:cTn id="136"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37"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138" dur="1000" fill="hold"/>
                                        <p:tgtEl>
                                          <p:spTgt spid="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139" dur="1000" fill="hold"/>
                                        <p:tgtEl>
                                          <p:spTgt spid="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0" fill="hold">
                      <p:stCondLst>
                        <p:cond delay="indefinite"/>
                      </p:stCondLst>
                      <p:childTnLst>
                        <p:par>
                          <p:cTn id="141" fill="hold">
                            <p:stCondLst>
                              <p:cond delay="0"/>
                            </p:stCondLst>
                            <p:childTnLst>
                              <p:par>
                                <p:cTn id="142" presetID="17" presetClass="entr" presetSubtype="10" fill="hold" grpId="0" nodeType="clickEffect">
                                  <p:stCondLst>
                                    <p:cond delay="0"/>
                                  </p:stCondLst>
                                  <p:childTnLst>
                                    <p:set>
                                      <p:cBhvr>
                                        <p:cTn id="143" dur="1" fill="hold">
                                          <p:stCondLst>
                                            <p:cond delay="0"/>
                                          </p:stCondLst>
                                        </p:cTn>
                                        <p:tgtEl>
                                          <p:spTgt spid="8">
                                            <p:bg/>
                                          </p:spTgt>
                                        </p:tgtEl>
                                        <p:attrNameLst>
                                          <p:attrName>style.visibility</p:attrName>
                                        </p:attrNameLst>
                                      </p:cBhvr>
                                      <p:to>
                                        <p:strVal val="visible"/>
                                      </p:to>
                                    </p:set>
                                    <p:anim calcmode="lin" valueType="num">
                                      <p:cBhvr>
                                        <p:cTn id="144" dur="2000" fill="hold"/>
                                        <p:tgtEl>
                                          <p:spTgt spid="8">
                                            <p:bg/>
                                          </p:spTgt>
                                        </p:tgtEl>
                                        <p:attrNameLst>
                                          <p:attrName>ppt_w</p:attrName>
                                        </p:attrNameLst>
                                      </p:cBhvr>
                                      <p:tavLst>
                                        <p:tav tm="0">
                                          <p:val>
                                            <p:fltVal val="0"/>
                                          </p:val>
                                        </p:tav>
                                        <p:tav tm="100000">
                                          <p:val>
                                            <p:strVal val="#ppt_w"/>
                                          </p:val>
                                        </p:tav>
                                      </p:tavLst>
                                    </p:anim>
                                    <p:anim calcmode="lin" valueType="num">
                                      <p:cBhvr>
                                        <p:cTn id="145" dur="2000" fill="hold"/>
                                        <p:tgtEl>
                                          <p:spTgt spid="8">
                                            <p:bg/>
                                          </p:spTgt>
                                        </p:tgtEl>
                                        <p:attrNameLst>
                                          <p:attrName>ppt_h</p:attrName>
                                        </p:attrNameLst>
                                      </p:cBhvr>
                                      <p:tavLst>
                                        <p:tav tm="0">
                                          <p:val>
                                            <p:strVal val="#ppt_h"/>
                                          </p:val>
                                        </p:tav>
                                        <p:tav tm="100000">
                                          <p:val>
                                            <p:strVal val="#ppt_h"/>
                                          </p:val>
                                        </p:tav>
                                      </p:tavLst>
                                    </p:anim>
                                  </p:childTnLst>
                                </p:cTn>
                              </p:par>
                              <p:par>
                                <p:cTn id="146" presetID="17" presetClass="entr" presetSubtype="10" fill="hold" grpId="0" nodeType="withEffect">
                                  <p:stCondLst>
                                    <p:cond delay="0"/>
                                  </p:stCondLst>
                                  <p:childTnLst>
                                    <p:set>
                                      <p:cBhvr>
                                        <p:cTn id="147" dur="1" fill="hold">
                                          <p:stCondLst>
                                            <p:cond delay="0"/>
                                          </p:stCondLst>
                                        </p:cTn>
                                        <p:tgtEl>
                                          <p:spTgt spid="8">
                                            <p:txEl>
                                              <p:pRg st="0" end="0"/>
                                            </p:txEl>
                                          </p:spTgt>
                                        </p:tgtEl>
                                        <p:attrNameLst>
                                          <p:attrName>style.visibility</p:attrName>
                                        </p:attrNameLst>
                                      </p:cBhvr>
                                      <p:to>
                                        <p:strVal val="visible"/>
                                      </p:to>
                                    </p:set>
                                    <p:anim calcmode="lin" valueType="num">
                                      <p:cBhvr>
                                        <p:cTn id="148"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9" dur="2000" fill="hold"/>
                                        <p:tgtEl>
                                          <p:spTgt spid="8">
                                            <p:txEl>
                                              <p:pRg st="0" end="0"/>
                                            </p:txEl>
                                          </p:spTgt>
                                        </p:tgtEl>
                                        <p:attrNameLst>
                                          <p:attrName>ppt_h</p:attrName>
                                        </p:attrNameLst>
                                      </p:cBhvr>
                                      <p:tavLst>
                                        <p:tav tm="0">
                                          <p:val>
                                            <p:strVal val="#ppt_h"/>
                                          </p:val>
                                        </p:tav>
                                        <p:tav tm="100000">
                                          <p:val>
                                            <p:strVal val="#ppt_h"/>
                                          </p:val>
                                        </p:tav>
                                      </p:tavLst>
                                    </p:anim>
                                  </p:childTnLst>
                                </p:cTn>
                              </p:par>
                              <p:par>
                                <p:cTn id="150" presetID="17" presetClass="entr" presetSubtype="10" fill="hold" grpId="0" nodeType="withEffect">
                                  <p:stCondLst>
                                    <p:cond delay="0"/>
                                  </p:stCondLst>
                                  <p:childTnLst>
                                    <p:set>
                                      <p:cBhvr>
                                        <p:cTn id="151" dur="1" fill="hold">
                                          <p:stCondLst>
                                            <p:cond delay="0"/>
                                          </p:stCondLst>
                                        </p:cTn>
                                        <p:tgtEl>
                                          <p:spTgt spid="8">
                                            <p:txEl>
                                              <p:pRg st="1" end="1"/>
                                            </p:txEl>
                                          </p:spTgt>
                                        </p:tgtEl>
                                        <p:attrNameLst>
                                          <p:attrName>style.visibility</p:attrName>
                                        </p:attrNameLst>
                                      </p:cBhvr>
                                      <p:to>
                                        <p:strVal val="visible"/>
                                      </p:to>
                                    </p:set>
                                    <p:anim calcmode="lin" valueType="num">
                                      <p:cBhvr>
                                        <p:cTn id="152" dur="2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3" dur="20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17" presetClass="entr" presetSubtype="10" fill="hold" nodeType="clickEffect">
                                  <p:stCondLst>
                                    <p:cond delay="0"/>
                                  </p:stCondLst>
                                  <p:childTnLst>
                                    <p:set>
                                      <p:cBhvr>
                                        <p:cTn id="157" dur="1" fill="hold">
                                          <p:stCondLst>
                                            <p:cond delay="0"/>
                                          </p:stCondLst>
                                        </p:cTn>
                                        <p:tgtEl>
                                          <p:spTgt spid="8">
                                            <p:txEl>
                                              <p:pRg st="0" end="0"/>
                                            </p:txEl>
                                          </p:spTgt>
                                        </p:tgtEl>
                                        <p:attrNameLst>
                                          <p:attrName>style.visibility</p:attrName>
                                        </p:attrNameLst>
                                      </p:cBhvr>
                                      <p:to>
                                        <p:strVal val="visible"/>
                                      </p:to>
                                    </p:set>
                                    <p:anim calcmode="lin" valueType="num">
                                      <p:cBhvr>
                                        <p:cTn id="158"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9" dur="2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0" fill="hold">
                      <p:stCondLst>
                        <p:cond delay="indefinite"/>
                      </p:stCondLst>
                      <p:childTnLst>
                        <p:par>
                          <p:cTn id="161" fill="hold">
                            <p:stCondLst>
                              <p:cond delay="0"/>
                            </p:stCondLst>
                            <p:childTnLst>
                              <p:par>
                                <p:cTn id="162" presetID="17" presetClass="entr" presetSubtype="10" fill="hold" nodeType="clickEffect">
                                  <p:stCondLst>
                                    <p:cond delay="0"/>
                                  </p:stCondLst>
                                  <p:childTnLst>
                                    <p:set>
                                      <p:cBhvr>
                                        <p:cTn id="163" dur="1" fill="hold">
                                          <p:stCondLst>
                                            <p:cond delay="0"/>
                                          </p:stCondLst>
                                        </p:cTn>
                                        <p:tgtEl>
                                          <p:spTgt spid="8">
                                            <p:txEl>
                                              <p:pRg st="1" end="1"/>
                                            </p:txEl>
                                          </p:spTgt>
                                        </p:tgtEl>
                                        <p:attrNameLst>
                                          <p:attrName>style.visibility</p:attrName>
                                        </p:attrNameLst>
                                      </p:cBhvr>
                                      <p:to>
                                        <p:strVal val="visible"/>
                                      </p:to>
                                    </p:set>
                                    <p:anim calcmode="lin" valueType="num">
                                      <p:cBhvr>
                                        <p:cTn id="164" dur="2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65" dur="20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P spid="110594" grpId="0" animBg="1"/>
      <p:bldP spid="8" grpId="0" build="allAtOnce"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48200" y="5181600"/>
            <a:ext cx="4268788" cy="65935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algn="ctr" rtl="1"/>
            <a:r>
              <a:rPr lang="ar-SA" sz="2200" b="0" dirty="0" smtClean="0">
                <a:solidFill>
                  <a:srgbClr val="C00000"/>
                </a:solidFill>
              </a:rPr>
              <a:t>تعريف السجل </a:t>
            </a:r>
            <a:r>
              <a:rPr lang="en-US" sz="2200" b="0" dirty="0" smtClean="0">
                <a:solidFill>
                  <a:schemeClr val="tx1"/>
                </a:solidFill>
              </a:rPr>
              <a:t>book</a:t>
            </a:r>
            <a:r>
              <a:rPr lang="ar-SA" sz="2200" b="0" dirty="0" smtClean="0">
                <a:solidFill>
                  <a:srgbClr val="C00000"/>
                </a:solidFill>
              </a:rPr>
              <a:t> في وحدة قياسية :</a:t>
            </a:r>
            <a:endParaRPr lang="en-US" sz="2200" b="0" dirty="0">
              <a:solidFill>
                <a:srgbClr val="C00000"/>
              </a:solidFill>
            </a:endParaRPr>
          </a:p>
        </p:txBody>
      </p:sp>
      <p:sp>
        <p:nvSpPr>
          <p:cNvPr id="5" name="Content Placeholder 4"/>
          <p:cNvSpPr>
            <a:spLocks noGrp="1"/>
          </p:cNvSpPr>
          <p:nvPr>
            <p:ph sz="quarter" idx="2"/>
          </p:nvPr>
        </p:nvSpPr>
        <p:spPr>
          <a:xfrm>
            <a:off x="457200" y="4191000"/>
            <a:ext cx="4040188" cy="25146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92500" lnSpcReduction="10000"/>
          </a:bodyPr>
          <a:lstStyle/>
          <a:p>
            <a:r>
              <a:rPr lang="en-US" dirty="0" smtClean="0"/>
              <a:t>Type </a:t>
            </a:r>
            <a:r>
              <a:rPr lang="en-US" dirty="0" smtClean="0">
                <a:solidFill>
                  <a:srgbClr val="FF0000"/>
                </a:solidFill>
              </a:rPr>
              <a:t>book</a:t>
            </a:r>
          </a:p>
          <a:p>
            <a:r>
              <a:rPr lang="en-US" dirty="0" smtClean="0"/>
              <a:t>    </a:t>
            </a:r>
            <a:r>
              <a:rPr lang="en-US" dirty="0" err="1" smtClean="0"/>
              <a:t>booknum</a:t>
            </a:r>
            <a:r>
              <a:rPr lang="en-US" dirty="0" smtClean="0"/>
              <a:t> As Integer</a:t>
            </a:r>
          </a:p>
          <a:p>
            <a:r>
              <a:rPr lang="en-US" dirty="0" smtClean="0"/>
              <a:t>    title As String</a:t>
            </a:r>
          </a:p>
          <a:p>
            <a:r>
              <a:rPr lang="en-US" dirty="0" smtClean="0"/>
              <a:t>    </a:t>
            </a:r>
            <a:r>
              <a:rPr lang="en-US" dirty="0" err="1" smtClean="0"/>
              <a:t>pagenum</a:t>
            </a:r>
            <a:r>
              <a:rPr lang="en-US" dirty="0" smtClean="0"/>
              <a:t> As Integer</a:t>
            </a:r>
          </a:p>
          <a:p>
            <a:r>
              <a:rPr lang="en-US" dirty="0" smtClean="0"/>
              <a:t>    author As String</a:t>
            </a:r>
          </a:p>
          <a:p>
            <a:r>
              <a:rPr lang="en-US" dirty="0" smtClean="0"/>
              <a:t>    price As Double</a:t>
            </a:r>
          </a:p>
          <a:p>
            <a:r>
              <a:rPr lang="en-US" dirty="0" smtClean="0"/>
              <a:t>End Type</a:t>
            </a:r>
          </a:p>
          <a:p>
            <a:endParaRPr lang="en-US" dirty="0"/>
          </a:p>
        </p:txBody>
      </p:sp>
      <p:sp>
        <p:nvSpPr>
          <p:cNvPr id="6" name="Content Placeholder 5"/>
          <p:cNvSpPr>
            <a:spLocks noGrp="1"/>
          </p:cNvSpPr>
          <p:nvPr>
            <p:ph sz="quarter" idx="4"/>
          </p:nvPr>
        </p:nvSpPr>
        <p:spPr>
          <a:xfrm>
            <a:off x="4645025" y="1371600"/>
            <a:ext cx="4041775" cy="3505200"/>
          </a:xfrm>
          <a:solidFill>
            <a:schemeClr val="accent5">
              <a:lumMod val="20000"/>
              <a:lumOff val="80000"/>
            </a:schemeClr>
          </a:solidFill>
          <a:ln>
            <a:solidFill>
              <a:srgbClr val="FF0000"/>
            </a:solidFill>
          </a:ln>
        </p:spPr>
        <p:txBody>
          <a:bodyPr/>
          <a:lstStyle/>
          <a:p>
            <a:pPr lvl="0" algn="r" rtl="1"/>
            <a:r>
              <a:rPr lang="ar-SA" dirty="0" smtClean="0"/>
              <a:t>إدخال بيانات تتعلق بمئة وعشرين كتاب ، من حيث : رقم الكتاب </a:t>
            </a:r>
            <a:r>
              <a:rPr lang="en-US" dirty="0" err="1" smtClean="0"/>
              <a:t>booknum</a:t>
            </a:r>
            <a:r>
              <a:rPr lang="en-US" dirty="0" smtClean="0"/>
              <a:t> </a:t>
            </a:r>
            <a:r>
              <a:rPr lang="ar-SA" dirty="0" smtClean="0"/>
              <a:t>، والعنوان </a:t>
            </a:r>
            <a:r>
              <a:rPr lang="en-US" dirty="0" smtClean="0"/>
              <a:t>title</a:t>
            </a:r>
            <a:r>
              <a:rPr lang="ar-SA" dirty="0" smtClean="0"/>
              <a:t> ، وعدد الصفحات </a:t>
            </a:r>
            <a:r>
              <a:rPr lang="en-US" dirty="0" err="1" smtClean="0"/>
              <a:t>pagenum</a:t>
            </a:r>
            <a:r>
              <a:rPr lang="ar-SA" dirty="0" smtClean="0"/>
              <a:t> ، والمؤلف </a:t>
            </a:r>
            <a:r>
              <a:rPr lang="en-US" dirty="0" smtClean="0"/>
              <a:t>author</a:t>
            </a:r>
            <a:r>
              <a:rPr lang="ar-SA" dirty="0" smtClean="0"/>
              <a:t> ، والثمن </a:t>
            </a:r>
            <a:r>
              <a:rPr lang="en-US" dirty="0" smtClean="0"/>
              <a:t>price</a:t>
            </a:r>
            <a:r>
              <a:rPr lang="ar-SA" dirty="0" smtClean="0"/>
              <a:t> ، وتخزين هذه البيانات داخل مصفوفة سجلات .</a:t>
            </a:r>
            <a:endParaRPr lang="en-US" dirty="0" smtClean="0"/>
          </a:p>
          <a:p>
            <a:pPr algn="r" rtl="1"/>
            <a:r>
              <a:rPr lang="ar-SA" dirty="0" smtClean="0"/>
              <a:t>عرض كافة بيانات الكتاب عند إدخال رقمه إذا سبق وأدخل لذلك الكتاب بيانات ، كذالك السماح بتغيير بيانات الكتاب عند الحاجة .</a:t>
            </a:r>
            <a:endParaRPr lang="en-US" dirty="0"/>
          </a:p>
        </p:txBody>
      </p:sp>
      <p:sp>
        <p:nvSpPr>
          <p:cNvPr id="7" name="Cloud 6"/>
          <p:cNvSpPr/>
          <p:nvPr/>
        </p:nvSpPr>
        <p:spPr>
          <a:xfrm>
            <a:off x="5181600" y="152400"/>
            <a:ext cx="3810000" cy="1219200"/>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smtClean="0">
                <a:solidFill>
                  <a:schemeClr val="tx1"/>
                </a:solidFill>
              </a:rPr>
              <a:t>س4</a:t>
            </a:r>
            <a:r>
              <a:rPr lang="ar-SA" sz="2000" b="1" dirty="0" smtClean="0">
                <a:solidFill>
                  <a:schemeClr val="accent6">
                    <a:lumMod val="50000"/>
                  </a:schemeClr>
                </a:solidFill>
              </a:rPr>
              <a:t>: </a:t>
            </a:r>
            <a:r>
              <a:rPr lang="ar-SA" sz="2400" dirty="0" smtClean="0">
                <a:solidFill>
                  <a:srgbClr val="FF0000"/>
                </a:solidFill>
              </a:rPr>
              <a:t>أكتب برنامج بلغة </a:t>
            </a:r>
            <a:r>
              <a:rPr lang="en-US" sz="2400" dirty="0" smtClean="0">
                <a:solidFill>
                  <a:srgbClr val="FF0000"/>
                </a:solidFill>
              </a:rPr>
              <a:t>VB</a:t>
            </a:r>
            <a:r>
              <a:rPr lang="ar-SA" sz="2400" dirty="0" smtClean="0">
                <a:solidFill>
                  <a:srgbClr val="FF0000"/>
                </a:solidFill>
              </a:rPr>
              <a:t> يقوم بالآتي:</a:t>
            </a:r>
            <a:endParaRPr lang="en-US" sz="2400" dirty="0" smtClean="0">
              <a:solidFill>
                <a:srgbClr val="FF0000"/>
              </a:solidFill>
            </a:endParaRPr>
          </a:p>
          <a:p>
            <a:pPr algn="ctr" rtl="1"/>
            <a:endParaRPr lang="en-US" dirty="0"/>
          </a:p>
        </p:txBody>
      </p:sp>
      <p:pic>
        <p:nvPicPr>
          <p:cNvPr id="8" name="Picture 7"/>
          <p:cNvPicPr/>
          <p:nvPr/>
        </p:nvPicPr>
        <p:blipFill>
          <a:blip r:embed="rId3" cstate="print"/>
          <a:srcRect/>
          <a:stretch>
            <a:fillRect/>
          </a:stretch>
        </p:blipFill>
        <p:spPr bwMode="auto">
          <a:xfrm>
            <a:off x="381000" y="152400"/>
            <a:ext cx="3962400" cy="39624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fld id="{C209CD20-3F88-4F95-9E4C-BEE130E1234D}" type="datetime1">
              <a:rPr lang="en-US" smtClean="0"/>
              <a:pPr/>
              <a:t>01-Jun-11</a:t>
            </a:fld>
            <a:endParaRPr lang="en-US"/>
          </a:p>
        </p:txBody>
      </p:sp>
      <p:sp>
        <p:nvSpPr>
          <p:cNvPr id="10" name="Slide Number Placeholder 9"/>
          <p:cNvSpPr>
            <a:spLocks noGrp="1"/>
          </p:cNvSpPr>
          <p:nvPr>
            <p:ph type="sldNum" sz="quarter" idx="12"/>
          </p:nvPr>
        </p:nvSpPr>
        <p:spPr/>
        <p:txBody>
          <a:bodyPr/>
          <a:lstStyle/>
          <a:p>
            <a:fld id="{728405A0-CC59-470C-873B-679805DFC862}" type="slidenum">
              <a:rPr lang="en-US" smtClean="0"/>
              <a:pPr/>
              <a:t>87</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80">
                                          <p:stCondLst>
                                            <p:cond delay="0"/>
                                          </p:stCondLst>
                                        </p:cTn>
                                        <p:tgtEl>
                                          <p:spTgt spid="7">
                                            <p:bg/>
                                          </p:spTgt>
                                        </p:tgtEl>
                                      </p:cBhvr>
                                    </p:animEffect>
                                    <p:anim calcmode="lin" valueType="num">
                                      <p:cBhvr>
                                        <p:cTn id="8" dur="1822" tmFilter="0,0; 0.14,0.36; 0.43,0.73; 0.71,0.91; 1.0,1.0">
                                          <p:stCondLst>
                                            <p:cond delay="0"/>
                                          </p:stCondLst>
                                        </p:cTn>
                                        <p:tgtEl>
                                          <p:spTgt spid="7">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bg/>
                                          </p:spTgt>
                                        </p:tgtEl>
                                      </p:cBhvr>
                                      <p:to x="100000" y="60000"/>
                                    </p:animScale>
                                    <p:animScale>
                                      <p:cBhvr>
                                        <p:cTn id="14" dur="166" decel="50000">
                                          <p:stCondLst>
                                            <p:cond delay="676"/>
                                          </p:stCondLst>
                                        </p:cTn>
                                        <p:tgtEl>
                                          <p:spTgt spid="7">
                                            <p:bg/>
                                          </p:spTgt>
                                        </p:tgtEl>
                                      </p:cBhvr>
                                      <p:to x="100000" y="100000"/>
                                    </p:animScale>
                                    <p:animScale>
                                      <p:cBhvr>
                                        <p:cTn id="15" dur="26">
                                          <p:stCondLst>
                                            <p:cond delay="1312"/>
                                          </p:stCondLst>
                                        </p:cTn>
                                        <p:tgtEl>
                                          <p:spTgt spid="7">
                                            <p:bg/>
                                          </p:spTgt>
                                        </p:tgtEl>
                                      </p:cBhvr>
                                      <p:to x="100000" y="80000"/>
                                    </p:animScale>
                                    <p:animScale>
                                      <p:cBhvr>
                                        <p:cTn id="16" dur="166" decel="50000">
                                          <p:stCondLst>
                                            <p:cond delay="1338"/>
                                          </p:stCondLst>
                                        </p:cTn>
                                        <p:tgtEl>
                                          <p:spTgt spid="7">
                                            <p:bg/>
                                          </p:spTgt>
                                        </p:tgtEl>
                                      </p:cBhvr>
                                      <p:to x="100000" y="100000"/>
                                    </p:animScale>
                                    <p:animScale>
                                      <p:cBhvr>
                                        <p:cTn id="17" dur="26">
                                          <p:stCondLst>
                                            <p:cond delay="1642"/>
                                          </p:stCondLst>
                                        </p:cTn>
                                        <p:tgtEl>
                                          <p:spTgt spid="7">
                                            <p:bg/>
                                          </p:spTgt>
                                        </p:tgtEl>
                                      </p:cBhvr>
                                      <p:to x="100000" y="90000"/>
                                    </p:animScale>
                                    <p:animScale>
                                      <p:cBhvr>
                                        <p:cTn id="18" dur="166" decel="50000">
                                          <p:stCondLst>
                                            <p:cond delay="1668"/>
                                          </p:stCondLst>
                                        </p:cTn>
                                        <p:tgtEl>
                                          <p:spTgt spid="7">
                                            <p:bg/>
                                          </p:spTgt>
                                        </p:tgtEl>
                                      </p:cBhvr>
                                      <p:to x="100000" y="100000"/>
                                    </p:animScale>
                                    <p:animScale>
                                      <p:cBhvr>
                                        <p:cTn id="19" dur="26">
                                          <p:stCondLst>
                                            <p:cond delay="1808"/>
                                          </p:stCondLst>
                                        </p:cTn>
                                        <p:tgtEl>
                                          <p:spTgt spid="7">
                                            <p:bg/>
                                          </p:spTgt>
                                        </p:tgtEl>
                                      </p:cBhvr>
                                      <p:to x="100000" y="95000"/>
                                    </p:animScale>
                                    <p:animScale>
                                      <p:cBhvr>
                                        <p:cTn id="20" dur="166" decel="50000">
                                          <p:stCondLst>
                                            <p:cond delay="1834"/>
                                          </p:stCondLst>
                                        </p:cTn>
                                        <p:tgtEl>
                                          <p:spTgt spid="7">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80">
                                          <p:stCondLst>
                                            <p:cond delay="0"/>
                                          </p:stCondLst>
                                        </p:cTn>
                                        <p:tgtEl>
                                          <p:spTgt spid="7">
                                            <p:txEl>
                                              <p:pRg st="0" end="0"/>
                                            </p:txEl>
                                          </p:spTgt>
                                        </p:tgtEl>
                                      </p:cBhvr>
                                    </p:animEffect>
                                    <p:anim calcmode="lin" valueType="num">
                                      <p:cBhvr>
                                        <p:cTn id="24"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xEl>
                                              <p:pRg st="0" end="0"/>
                                            </p:txEl>
                                          </p:spTgt>
                                        </p:tgtEl>
                                      </p:cBhvr>
                                      <p:to x="100000" y="60000"/>
                                    </p:animScale>
                                    <p:animScale>
                                      <p:cBhvr>
                                        <p:cTn id="30" dur="166" decel="50000">
                                          <p:stCondLst>
                                            <p:cond delay="676"/>
                                          </p:stCondLst>
                                        </p:cTn>
                                        <p:tgtEl>
                                          <p:spTgt spid="7">
                                            <p:txEl>
                                              <p:pRg st="0" end="0"/>
                                            </p:txEl>
                                          </p:spTgt>
                                        </p:tgtEl>
                                      </p:cBhvr>
                                      <p:to x="100000" y="100000"/>
                                    </p:animScale>
                                    <p:animScale>
                                      <p:cBhvr>
                                        <p:cTn id="31" dur="26">
                                          <p:stCondLst>
                                            <p:cond delay="1312"/>
                                          </p:stCondLst>
                                        </p:cTn>
                                        <p:tgtEl>
                                          <p:spTgt spid="7">
                                            <p:txEl>
                                              <p:pRg st="0" end="0"/>
                                            </p:txEl>
                                          </p:spTgt>
                                        </p:tgtEl>
                                      </p:cBhvr>
                                      <p:to x="100000" y="80000"/>
                                    </p:animScale>
                                    <p:animScale>
                                      <p:cBhvr>
                                        <p:cTn id="32" dur="166" decel="50000">
                                          <p:stCondLst>
                                            <p:cond delay="1338"/>
                                          </p:stCondLst>
                                        </p:cTn>
                                        <p:tgtEl>
                                          <p:spTgt spid="7">
                                            <p:txEl>
                                              <p:pRg st="0" end="0"/>
                                            </p:txEl>
                                          </p:spTgt>
                                        </p:tgtEl>
                                      </p:cBhvr>
                                      <p:to x="100000" y="100000"/>
                                    </p:animScale>
                                    <p:animScale>
                                      <p:cBhvr>
                                        <p:cTn id="33" dur="26">
                                          <p:stCondLst>
                                            <p:cond delay="1642"/>
                                          </p:stCondLst>
                                        </p:cTn>
                                        <p:tgtEl>
                                          <p:spTgt spid="7">
                                            <p:txEl>
                                              <p:pRg st="0" end="0"/>
                                            </p:txEl>
                                          </p:spTgt>
                                        </p:tgtEl>
                                      </p:cBhvr>
                                      <p:to x="100000" y="90000"/>
                                    </p:animScale>
                                    <p:animScale>
                                      <p:cBhvr>
                                        <p:cTn id="34" dur="166" decel="50000">
                                          <p:stCondLst>
                                            <p:cond delay="1668"/>
                                          </p:stCondLst>
                                        </p:cTn>
                                        <p:tgtEl>
                                          <p:spTgt spid="7">
                                            <p:txEl>
                                              <p:pRg st="0" end="0"/>
                                            </p:txEl>
                                          </p:spTgt>
                                        </p:tgtEl>
                                      </p:cBhvr>
                                      <p:to x="100000" y="100000"/>
                                    </p:animScale>
                                    <p:animScale>
                                      <p:cBhvr>
                                        <p:cTn id="35" dur="26">
                                          <p:stCondLst>
                                            <p:cond delay="1808"/>
                                          </p:stCondLst>
                                        </p:cTn>
                                        <p:tgtEl>
                                          <p:spTgt spid="7">
                                            <p:txEl>
                                              <p:pRg st="0" end="0"/>
                                            </p:txEl>
                                          </p:spTgt>
                                        </p:tgtEl>
                                      </p:cBhvr>
                                      <p:to x="100000" y="95000"/>
                                    </p:animScale>
                                    <p:animScale>
                                      <p:cBhvr>
                                        <p:cTn id="36" dur="166" decel="50000">
                                          <p:stCondLst>
                                            <p:cond delay="1834"/>
                                          </p:stCondLst>
                                        </p:cTn>
                                        <p:tgtEl>
                                          <p:spTgt spid="7">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Scale>
                                      <p:cBhvr>
                                        <p:cTn id="41" dur="2000" decel="50000" fill="hold">
                                          <p:stCondLst>
                                            <p:cond delay="0"/>
                                          </p:stCondLst>
                                        </p:cTn>
                                        <p:tgtEl>
                                          <p:spTgt spid="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2000" decel="50000" fill="hold">
                                          <p:stCondLst>
                                            <p:cond delay="0"/>
                                          </p:stCondLst>
                                        </p:cTn>
                                        <p:tgtEl>
                                          <p:spTgt spid="7">
                                            <p:txEl>
                                              <p:pRg st="0" end="0"/>
                                            </p:txEl>
                                          </p:spTgt>
                                        </p:tgtEl>
                                        <p:attrNameLst>
                                          <p:attrName>ppt_x</p:attrName>
                                          <p:attrName>ppt_y</p:attrName>
                                        </p:attrNameLst>
                                      </p:cBhvr>
                                    </p:animMotion>
                                    <p:animEffect transition="in" filter="fade">
                                      <p:cBhvr>
                                        <p:cTn id="43" dur="2000"/>
                                        <p:tgtEl>
                                          <p:spTgt spid="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6">
                                            <p:bg/>
                                          </p:spTgt>
                                        </p:tgtEl>
                                        <p:attrNameLst>
                                          <p:attrName>style.visibility</p:attrName>
                                        </p:attrNameLst>
                                      </p:cBhvr>
                                      <p:to>
                                        <p:strVal val="visible"/>
                                      </p:to>
                                    </p:set>
                                    <p:anim calcmode="lin" valueType="num">
                                      <p:cBhvr>
                                        <p:cTn id="48" dur="2000" fill="hold"/>
                                        <p:tgtEl>
                                          <p:spTgt spid="6">
                                            <p:bg/>
                                          </p:spTgt>
                                        </p:tgtEl>
                                        <p:attrNameLst>
                                          <p:attrName>ppt_w</p:attrName>
                                        </p:attrNameLst>
                                      </p:cBhvr>
                                      <p:tavLst>
                                        <p:tav tm="0">
                                          <p:val>
                                            <p:fltVal val="0"/>
                                          </p:val>
                                        </p:tav>
                                        <p:tav tm="100000">
                                          <p:val>
                                            <p:strVal val="#ppt_w"/>
                                          </p:val>
                                        </p:tav>
                                      </p:tavLst>
                                    </p:anim>
                                    <p:anim calcmode="lin" valueType="num">
                                      <p:cBhvr>
                                        <p:cTn id="49" dur="2000" fill="hold"/>
                                        <p:tgtEl>
                                          <p:spTgt spid="6">
                                            <p:bg/>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grpId="0" nodeType="click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anim calcmode="lin" valueType="num">
                                      <p:cBhvr>
                                        <p:cTn id="54"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5"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6">
                                            <p:txEl>
                                              <p:pRg st="1" end="1"/>
                                            </p:txEl>
                                          </p:spTgt>
                                        </p:tgtEl>
                                        <p:attrNameLst>
                                          <p:attrName>style.visibility</p:attrName>
                                        </p:attrNameLst>
                                      </p:cBhvr>
                                      <p:to>
                                        <p:strVal val="visible"/>
                                      </p:to>
                                    </p:set>
                                    <p:anim calcmode="lin" valueType="num">
                                      <p:cBhvr>
                                        <p:cTn id="60"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61" dur="20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1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2000" fill="hold"/>
                                        <p:tgtEl>
                                          <p:spTgt spid="8"/>
                                        </p:tgtEl>
                                        <p:attrNameLst>
                                          <p:attrName>ppt_w</p:attrName>
                                        </p:attrNameLst>
                                      </p:cBhvr>
                                      <p:tavLst>
                                        <p:tav tm="0">
                                          <p:val>
                                            <p:fltVal val="0"/>
                                          </p:val>
                                        </p:tav>
                                        <p:tav tm="100000">
                                          <p:val>
                                            <p:strVal val="#ppt_w"/>
                                          </p:val>
                                        </p:tav>
                                      </p:tavLst>
                                    </p:anim>
                                    <p:anim calcmode="lin" valueType="num">
                                      <p:cBhvr>
                                        <p:cTn id="67"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3">
                                            <p:bg/>
                                          </p:spTgt>
                                        </p:tgtEl>
                                        <p:attrNameLst>
                                          <p:attrName>style.visibility</p:attrName>
                                        </p:attrNameLst>
                                      </p:cBhvr>
                                      <p:to>
                                        <p:strVal val="visible"/>
                                      </p:to>
                                    </p:set>
                                    <p:animEffect transition="in" filter="wedge">
                                      <p:cBhvr>
                                        <p:cTn id="72" dur="2000"/>
                                        <p:tgtEl>
                                          <p:spTgt spid="3">
                                            <p:bg/>
                                          </p:spTgt>
                                        </p:tgtEl>
                                      </p:cBhvr>
                                    </p:animEffect>
                                  </p:childTnLst>
                                </p:cTn>
                              </p:par>
                            </p:childTnLst>
                          </p:cTn>
                        </p:par>
                      </p:childTnLst>
                    </p:cTn>
                  </p:par>
                  <p:par>
                    <p:cTn id="73" fill="hold">
                      <p:stCondLst>
                        <p:cond delay="indefinite"/>
                      </p:stCondLst>
                      <p:childTnLst>
                        <p:par>
                          <p:cTn id="74" fill="hold">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3">
                                            <p:txEl>
                                              <p:pRg st="0" end="0"/>
                                            </p:txEl>
                                          </p:spTgt>
                                        </p:tgtEl>
                                        <p:attrNameLst>
                                          <p:attrName>style.visibility</p:attrName>
                                        </p:attrNameLst>
                                      </p:cBhvr>
                                      <p:to>
                                        <p:strVal val="visible"/>
                                      </p:to>
                                    </p:set>
                                    <p:animEffect transition="in" filter="wedge">
                                      <p:cBhvr>
                                        <p:cTn id="77" dur="2000"/>
                                        <p:tgtEl>
                                          <p:spTgt spid="3">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0" presetClass="entr" presetSubtype="0" fill="hold" grpId="0" nodeType="clickEffect">
                                  <p:stCondLst>
                                    <p:cond delay="0"/>
                                  </p:stCondLst>
                                  <p:childTnLst>
                                    <p:set>
                                      <p:cBhvr>
                                        <p:cTn id="81" dur="1" fill="hold">
                                          <p:stCondLst>
                                            <p:cond delay="0"/>
                                          </p:stCondLst>
                                        </p:cTn>
                                        <p:tgtEl>
                                          <p:spTgt spid="5">
                                            <p:bg/>
                                          </p:spTgt>
                                        </p:tgtEl>
                                        <p:attrNameLst>
                                          <p:attrName>style.visibility</p:attrName>
                                        </p:attrNameLst>
                                      </p:cBhvr>
                                      <p:to>
                                        <p:strVal val="visible"/>
                                      </p:to>
                                    </p:set>
                                    <p:animEffect transition="in" filter="wedge">
                                      <p:cBhvr>
                                        <p:cTn id="82" dur="2000"/>
                                        <p:tgtEl>
                                          <p:spTgt spid="5">
                                            <p:bg/>
                                          </p:spTgt>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ntr" presetSubtype="0" fill="hold" grpId="0" nodeType="clickEffect">
                                  <p:stCondLst>
                                    <p:cond delay="0"/>
                                  </p:stCondLst>
                                  <p:childTnLst>
                                    <p:set>
                                      <p:cBhvr>
                                        <p:cTn id="86" dur="1" fill="hold">
                                          <p:stCondLst>
                                            <p:cond delay="0"/>
                                          </p:stCondLst>
                                        </p:cTn>
                                        <p:tgtEl>
                                          <p:spTgt spid="5">
                                            <p:txEl>
                                              <p:pRg st="0" end="0"/>
                                            </p:txEl>
                                          </p:spTgt>
                                        </p:tgtEl>
                                        <p:attrNameLst>
                                          <p:attrName>style.visibility</p:attrName>
                                        </p:attrNameLst>
                                      </p:cBhvr>
                                      <p:to>
                                        <p:strVal val="visible"/>
                                      </p:to>
                                    </p:set>
                                    <p:animEffect transition="in" filter="wedge">
                                      <p:cBhvr>
                                        <p:cTn id="87" dur="2000"/>
                                        <p:tgtEl>
                                          <p:spTgt spid="5">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0" presetClass="entr" presetSubtype="0" fill="hold" grpId="0" nodeType="clickEffect">
                                  <p:stCondLst>
                                    <p:cond delay="0"/>
                                  </p:stCondLst>
                                  <p:childTnLst>
                                    <p:set>
                                      <p:cBhvr>
                                        <p:cTn id="91" dur="1" fill="hold">
                                          <p:stCondLst>
                                            <p:cond delay="0"/>
                                          </p:stCondLst>
                                        </p:cTn>
                                        <p:tgtEl>
                                          <p:spTgt spid="5">
                                            <p:txEl>
                                              <p:pRg st="1" end="1"/>
                                            </p:txEl>
                                          </p:spTgt>
                                        </p:tgtEl>
                                        <p:attrNameLst>
                                          <p:attrName>style.visibility</p:attrName>
                                        </p:attrNameLst>
                                      </p:cBhvr>
                                      <p:to>
                                        <p:strVal val="visible"/>
                                      </p:to>
                                    </p:set>
                                    <p:animEffect transition="in" filter="wedge">
                                      <p:cBhvr>
                                        <p:cTn id="92" dur="2000"/>
                                        <p:tgtEl>
                                          <p:spTgt spid="5">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0" presetClass="entr" presetSubtype="0" fill="hold" grpId="0" nodeType="clickEffect">
                                  <p:stCondLst>
                                    <p:cond delay="0"/>
                                  </p:stCondLst>
                                  <p:childTnLst>
                                    <p:set>
                                      <p:cBhvr>
                                        <p:cTn id="96" dur="1" fill="hold">
                                          <p:stCondLst>
                                            <p:cond delay="0"/>
                                          </p:stCondLst>
                                        </p:cTn>
                                        <p:tgtEl>
                                          <p:spTgt spid="5">
                                            <p:txEl>
                                              <p:pRg st="2" end="2"/>
                                            </p:txEl>
                                          </p:spTgt>
                                        </p:tgtEl>
                                        <p:attrNameLst>
                                          <p:attrName>style.visibility</p:attrName>
                                        </p:attrNameLst>
                                      </p:cBhvr>
                                      <p:to>
                                        <p:strVal val="visible"/>
                                      </p:to>
                                    </p:set>
                                    <p:animEffect transition="in" filter="wedge">
                                      <p:cBhvr>
                                        <p:cTn id="97" dur="2000"/>
                                        <p:tgtEl>
                                          <p:spTgt spid="5">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0" presetClass="entr" presetSubtype="0" fill="hold" grpId="0" nodeType="clickEffect">
                                  <p:stCondLst>
                                    <p:cond delay="0"/>
                                  </p:stCondLst>
                                  <p:childTnLst>
                                    <p:set>
                                      <p:cBhvr>
                                        <p:cTn id="101" dur="1" fill="hold">
                                          <p:stCondLst>
                                            <p:cond delay="0"/>
                                          </p:stCondLst>
                                        </p:cTn>
                                        <p:tgtEl>
                                          <p:spTgt spid="5">
                                            <p:txEl>
                                              <p:pRg st="3" end="3"/>
                                            </p:txEl>
                                          </p:spTgt>
                                        </p:tgtEl>
                                        <p:attrNameLst>
                                          <p:attrName>style.visibility</p:attrName>
                                        </p:attrNameLst>
                                      </p:cBhvr>
                                      <p:to>
                                        <p:strVal val="visible"/>
                                      </p:to>
                                    </p:set>
                                    <p:animEffect transition="in" filter="wedge">
                                      <p:cBhvr>
                                        <p:cTn id="102" dur="2000"/>
                                        <p:tgtEl>
                                          <p:spTgt spid="5">
                                            <p:txEl>
                                              <p:pRg st="3" end="3"/>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0" presetClass="entr" presetSubtype="0" fill="hold" grpId="0" nodeType="clickEffect">
                                  <p:stCondLst>
                                    <p:cond delay="0"/>
                                  </p:stCondLst>
                                  <p:childTnLst>
                                    <p:set>
                                      <p:cBhvr>
                                        <p:cTn id="106" dur="1" fill="hold">
                                          <p:stCondLst>
                                            <p:cond delay="0"/>
                                          </p:stCondLst>
                                        </p:cTn>
                                        <p:tgtEl>
                                          <p:spTgt spid="5">
                                            <p:txEl>
                                              <p:pRg st="4" end="4"/>
                                            </p:txEl>
                                          </p:spTgt>
                                        </p:tgtEl>
                                        <p:attrNameLst>
                                          <p:attrName>style.visibility</p:attrName>
                                        </p:attrNameLst>
                                      </p:cBhvr>
                                      <p:to>
                                        <p:strVal val="visible"/>
                                      </p:to>
                                    </p:set>
                                    <p:animEffect transition="in" filter="wedge">
                                      <p:cBhvr>
                                        <p:cTn id="107" dur="2000"/>
                                        <p:tgtEl>
                                          <p:spTgt spid="5">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0" presetClass="entr" presetSubtype="0" fill="hold" grpId="0" nodeType="clickEffect">
                                  <p:stCondLst>
                                    <p:cond delay="0"/>
                                  </p:stCondLst>
                                  <p:childTnLst>
                                    <p:set>
                                      <p:cBhvr>
                                        <p:cTn id="111" dur="1" fill="hold">
                                          <p:stCondLst>
                                            <p:cond delay="0"/>
                                          </p:stCondLst>
                                        </p:cTn>
                                        <p:tgtEl>
                                          <p:spTgt spid="5">
                                            <p:txEl>
                                              <p:pRg st="5" end="5"/>
                                            </p:txEl>
                                          </p:spTgt>
                                        </p:tgtEl>
                                        <p:attrNameLst>
                                          <p:attrName>style.visibility</p:attrName>
                                        </p:attrNameLst>
                                      </p:cBhvr>
                                      <p:to>
                                        <p:strVal val="visible"/>
                                      </p:to>
                                    </p:set>
                                    <p:animEffect transition="in" filter="wedge">
                                      <p:cBhvr>
                                        <p:cTn id="112" dur="2000"/>
                                        <p:tgtEl>
                                          <p:spTgt spid="5">
                                            <p:txEl>
                                              <p:pRg st="5" end="5"/>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0" presetClass="entr" presetSubtype="0" fill="hold" grpId="0" nodeType="clickEffect">
                                  <p:stCondLst>
                                    <p:cond delay="0"/>
                                  </p:stCondLst>
                                  <p:childTnLst>
                                    <p:set>
                                      <p:cBhvr>
                                        <p:cTn id="116" dur="1" fill="hold">
                                          <p:stCondLst>
                                            <p:cond delay="0"/>
                                          </p:stCondLst>
                                        </p:cTn>
                                        <p:tgtEl>
                                          <p:spTgt spid="5">
                                            <p:txEl>
                                              <p:pRg st="6" end="6"/>
                                            </p:txEl>
                                          </p:spTgt>
                                        </p:tgtEl>
                                        <p:attrNameLst>
                                          <p:attrName>style.visibility</p:attrName>
                                        </p:attrNameLst>
                                      </p:cBhvr>
                                      <p:to>
                                        <p:strVal val="visible"/>
                                      </p:to>
                                    </p:set>
                                    <p:animEffect transition="in" filter="wedge">
                                      <p:cBhvr>
                                        <p:cTn id="117"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P spid="6" grpId="0" build="p" animBg="1"/>
      <p:bldP spid="7" grpId="0" build="allAtOnce"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0" y="304800"/>
            <a:ext cx="4267200" cy="1143000"/>
          </a:xfrm>
          <a:solidFill>
            <a:schemeClr val="bg1">
              <a:lumMod val="95000"/>
            </a:schemeClr>
          </a:solidFill>
          <a:ln>
            <a:solidFill>
              <a:schemeClr val="accent1"/>
            </a:solidFill>
          </a:ln>
          <a:effectLst>
            <a:innerShdw blurRad="63500" dist="50800" dir="13500000">
              <a:prstClr val="black">
                <a:alpha val="50000"/>
              </a:prstClr>
            </a:innerShdw>
          </a:effectLst>
        </p:spPr>
        <p:txBody>
          <a:bodyPr/>
          <a:lstStyle/>
          <a:p>
            <a:pPr algn="ctr"/>
            <a:r>
              <a:rPr lang="ar-SA" b="0" dirty="0" smtClean="0">
                <a:solidFill>
                  <a:srgbClr val="FF0000"/>
                </a:solidFill>
              </a:rPr>
              <a:t>تعريف المصفوفة والدليل كمتغيرات عامة</a:t>
            </a:r>
            <a:endParaRPr lang="en-US" b="0" dirty="0" smtClean="0">
              <a:solidFill>
                <a:srgbClr val="FF0000"/>
              </a:solidFill>
            </a:endParaRPr>
          </a:p>
          <a:p>
            <a:pPr algn="ctr"/>
            <a:r>
              <a:rPr lang="ar-SA" b="0" dirty="0" smtClean="0">
                <a:solidFill>
                  <a:srgbClr val="FF0000"/>
                </a:solidFill>
              </a:rPr>
              <a:t>حيث سيتم استخدامهما في أكثر من موقع</a:t>
            </a:r>
            <a:endParaRPr lang="en-US" b="0" dirty="0" smtClean="0">
              <a:solidFill>
                <a:srgbClr val="FF0000"/>
              </a:solidFill>
            </a:endParaRPr>
          </a:p>
        </p:txBody>
      </p:sp>
      <p:sp>
        <p:nvSpPr>
          <p:cNvPr id="5" name="Content Placeholder 4"/>
          <p:cNvSpPr>
            <a:spLocks noGrp="1"/>
          </p:cNvSpPr>
          <p:nvPr>
            <p:ph sz="quarter" idx="2"/>
          </p:nvPr>
        </p:nvSpPr>
        <p:spPr>
          <a:xfrm>
            <a:off x="457200" y="381000"/>
            <a:ext cx="4114800" cy="5979320"/>
          </a:xfrm>
          <a:solidFill>
            <a:schemeClr val="accent1">
              <a:lumMod val="20000"/>
              <a:lumOff val="80000"/>
            </a:schemeClr>
          </a:solidFill>
        </p:spPr>
        <p:txBody>
          <a:bodyPr>
            <a:normAutofit/>
          </a:bodyPr>
          <a:lstStyle/>
          <a:p>
            <a:r>
              <a:rPr lang="en-US" dirty="0" smtClean="0"/>
              <a:t>Dim books(119) As book	</a:t>
            </a:r>
          </a:p>
          <a:p>
            <a:r>
              <a:rPr lang="en-US" dirty="0" smtClean="0"/>
              <a:t>Dim x As Integer</a:t>
            </a:r>
            <a:r>
              <a:rPr lang="ar-SA" dirty="0" smtClean="0"/>
              <a:t>		</a:t>
            </a:r>
            <a:endParaRPr lang="en-US" dirty="0" smtClean="0"/>
          </a:p>
          <a:p>
            <a:r>
              <a:rPr lang="en-US" b="1" dirty="0" smtClean="0"/>
              <a:t>Private Sub Command1_Click()</a:t>
            </a:r>
            <a:endParaRPr lang="en-US" dirty="0" smtClean="0"/>
          </a:p>
          <a:p>
            <a:r>
              <a:rPr lang="en-US" sz="2400" dirty="0" smtClean="0">
                <a:solidFill>
                  <a:srgbClr val="FF0000"/>
                </a:solidFill>
              </a:rPr>
              <a:t>x </a:t>
            </a:r>
            <a:r>
              <a:rPr lang="ar-SA" sz="2400" dirty="0" smtClean="0">
                <a:solidFill>
                  <a:srgbClr val="FF0000"/>
                </a:solidFill>
              </a:rPr>
              <a:t>مدخلات العنصر ذو الترتيب</a:t>
            </a:r>
            <a:r>
              <a:rPr lang="en-US" dirty="0" smtClean="0">
                <a:solidFill>
                  <a:srgbClr val="FF0000"/>
                </a:solidFill>
              </a:rPr>
              <a:t> </a:t>
            </a:r>
            <a:endParaRPr lang="en-US" dirty="0" smtClean="0"/>
          </a:p>
          <a:p>
            <a:r>
              <a:rPr lang="en-US" dirty="0" smtClean="0"/>
              <a:t>books(x).title = Text2.Text</a:t>
            </a:r>
          </a:p>
          <a:p>
            <a:r>
              <a:rPr lang="en-US" sz="2000" dirty="0" smtClean="0"/>
              <a:t>books(x).</a:t>
            </a:r>
            <a:r>
              <a:rPr lang="en-US" sz="2000" dirty="0" err="1" smtClean="0"/>
              <a:t>pagenum</a:t>
            </a:r>
            <a:r>
              <a:rPr lang="en-US" sz="2000" dirty="0" smtClean="0"/>
              <a:t> = Text3.Text</a:t>
            </a:r>
            <a:endParaRPr lang="en-US" sz="1700" dirty="0" smtClean="0">
              <a:solidFill>
                <a:srgbClr val="FF0000"/>
              </a:solidFill>
            </a:endParaRPr>
          </a:p>
          <a:p>
            <a:r>
              <a:rPr lang="en-US" dirty="0" smtClean="0"/>
              <a:t>books(x).author = Text4.Text</a:t>
            </a:r>
          </a:p>
          <a:p>
            <a:r>
              <a:rPr lang="en-US" dirty="0" smtClean="0"/>
              <a:t>books(x).price = Text5.Text</a:t>
            </a:r>
          </a:p>
          <a:p>
            <a:r>
              <a:rPr lang="en-US" dirty="0" smtClean="0"/>
              <a:t>Text1.Text = 0</a:t>
            </a:r>
          </a:p>
          <a:p>
            <a:r>
              <a:rPr lang="en-US" dirty="0" smtClean="0"/>
              <a:t>Text2.Text = ""</a:t>
            </a:r>
          </a:p>
          <a:p>
            <a:r>
              <a:rPr lang="en-US" dirty="0" smtClean="0"/>
              <a:t>Text3.Text = 0     </a:t>
            </a:r>
            <a:r>
              <a:rPr lang="ar-SA" sz="1600" dirty="0" smtClean="0"/>
              <a:t>تفريغ محتويات الصناديق</a:t>
            </a:r>
            <a:endParaRPr lang="en-US" sz="1600" dirty="0" smtClean="0"/>
          </a:p>
          <a:p>
            <a:r>
              <a:rPr lang="en-US" dirty="0" smtClean="0"/>
              <a:t>Text4.Text = ""</a:t>
            </a:r>
          </a:p>
          <a:p>
            <a:r>
              <a:rPr lang="en-US" dirty="0" smtClean="0"/>
              <a:t>Text5.Text = 0</a:t>
            </a:r>
          </a:p>
          <a:p>
            <a:r>
              <a:rPr lang="en-US" b="1" dirty="0" smtClean="0"/>
              <a:t>End Sub</a:t>
            </a:r>
            <a:endParaRPr lang="en-US" dirty="0" smtClean="0"/>
          </a:p>
          <a:p>
            <a:endParaRPr lang="en-US" dirty="0"/>
          </a:p>
        </p:txBody>
      </p:sp>
      <p:sp>
        <p:nvSpPr>
          <p:cNvPr id="6" name="Content Placeholder 5"/>
          <p:cNvSpPr>
            <a:spLocks noGrp="1"/>
          </p:cNvSpPr>
          <p:nvPr>
            <p:ph sz="quarter" idx="4"/>
          </p:nvPr>
        </p:nvSpPr>
        <p:spPr>
          <a:xfrm>
            <a:off x="4724400" y="2286000"/>
            <a:ext cx="4270375" cy="3845720"/>
          </a:xfrm>
          <a:solidFill>
            <a:schemeClr val="accent5">
              <a:lumMod val="20000"/>
              <a:lumOff val="80000"/>
            </a:schemeClr>
          </a:solidFill>
          <a:ln>
            <a:solidFill>
              <a:schemeClr val="accent1">
                <a:lumMod val="75000"/>
              </a:schemeClr>
            </a:solidFill>
          </a:ln>
        </p:spPr>
        <p:txBody>
          <a:bodyPr>
            <a:normAutofit/>
          </a:bodyPr>
          <a:lstStyle/>
          <a:p>
            <a:r>
              <a:rPr lang="en-US" b="1" dirty="0" smtClean="0"/>
              <a:t>Private Sub Text1_LostFocus()</a:t>
            </a:r>
            <a:endParaRPr lang="en-US" dirty="0" smtClean="0"/>
          </a:p>
          <a:p>
            <a:r>
              <a:rPr lang="en-US" dirty="0" smtClean="0"/>
              <a:t>x = Val(Text1.Text)</a:t>
            </a:r>
          </a:p>
          <a:p>
            <a:r>
              <a:rPr lang="ar-SA" sz="1800" dirty="0" smtClean="0">
                <a:solidFill>
                  <a:srgbClr val="FF0000"/>
                </a:solidFill>
              </a:rPr>
              <a:t>إظهار القيم على الشاشة في حالة إدخالها سابقاً</a:t>
            </a:r>
            <a:endParaRPr lang="en-US" sz="1800" dirty="0" smtClean="0">
              <a:solidFill>
                <a:srgbClr val="FF0000"/>
              </a:solidFill>
            </a:endParaRPr>
          </a:p>
          <a:p>
            <a:r>
              <a:rPr lang="en-US" dirty="0" smtClean="0"/>
              <a:t>Text2.Text = books(x).title</a:t>
            </a:r>
          </a:p>
          <a:p>
            <a:r>
              <a:rPr lang="en-US" dirty="0" smtClean="0"/>
              <a:t>Text3.Text = books(x).</a:t>
            </a:r>
            <a:r>
              <a:rPr lang="en-US" dirty="0" err="1" smtClean="0"/>
              <a:t>pagenum</a:t>
            </a:r>
            <a:endParaRPr lang="en-US" dirty="0" smtClean="0"/>
          </a:p>
          <a:p>
            <a:r>
              <a:rPr lang="en-US" dirty="0" smtClean="0"/>
              <a:t>Text4.Text = books(x).author</a:t>
            </a:r>
          </a:p>
          <a:p>
            <a:r>
              <a:rPr lang="en-US" dirty="0" smtClean="0"/>
              <a:t>Text5.Text = books(x).price</a:t>
            </a:r>
          </a:p>
          <a:p>
            <a:r>
              <a:rPr lang="en-US" b="1" dirty="0" smtClean="0"/>
              <a:t>End Sub</a:t>
            </a:r>
            <a:endParaRPr lang="en-US" dirty="0" smtClean="0"/>
          </a:p>
          <a:p>
            <a:endParaRPr lang="en-US" dirty="0"/>
          </a:p>
        </p:txBody>
      </p:sp>
      <p:sp>
        <p:nvSpPr>
          <p:cNvPr id="7" name="Right Brace 6"/>
          <p:cNvSpPr/>
          <p:nvPr/>
        </p:nvSpPr>
        <p:spPr>
          <a:xfrm>
            <a:off x="2514600" y="4114800"/>
            <a:ext cx="304800" cy="1676400"/>
          </a:xfrm>
          <a:prstGeom prst="rightBrace">
            <a:avLst>
              <a:gd name="adj1" fmla="val 34259"/>
              <a:gd name="adj2" fmla="val 5156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Date Placeholder 7"/>
          <p:cNvSpPr>
            <a:spLocks noGrp="1"/>
          </p:cNvSpPr>
          <p:nvPr>
            <p:ph type="dt" sz="half" idx="10"/>
          </p:nvPr>
        </p:nvSpPr>
        <p:spPr/>
        <p:txBody>
          <a:bodyPr/>
          <a:lstStyle/>
          <a:p>
            <a:fld id="{409254C5-4B38-462E-BDCD-DC95CF869D71}" type="datetime1">
              <a:rPr lang="en-US" smtClean="0"/>
              <a:pPr/>
              <a:t>01-Jun-11</a:t>
            </a:fld>
            <a:endParaRPr lang="en-US"/>
          </a:p>
        </p:txBody>
      </p:sp>
      <p:sp>
        <p:nvSpPr>
          <p:cNvPr id="9" name="Slide Number Placeholder 8"/>
          <p:cNvSpPr>
            <a:spLocks noGrp="1"/>
          </p:cNvSpPr>
          <p:nvPr>
            <p:ph type="sldNum" sz="quarter" idx="12"/>
          </p:nvPr>
        </p:nvSpPr>
        <p:spPr/>
        <p:txBody>
          <a:bodyPr/>
          <a:lstStyle/>
          <a:p>
            <a:fld id="{728405A0-CC59-470C-873B-679805DFC862}" type="slidenum">
              <a:rPr lang="en-US" smtClean="0"/>
              <a:pPr/>
              <a:t>88</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Scale>
                                      <p:cBhvr>
                                        <p:cTn id="22" dur="1000" decel="50000" fill="hold">
                                          <p:stCondLst>
                                            <p:cond delay="0"/>
                                          </p:stCondLst>
                                        </p:cTn>
                                        <p:tgtEl>
                                          <p:spTgt spid="5">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
                                            <p:bg/>
                                          </p:spTgt>
                                        </p:tgtEl>
                                        <p:attrNameLst>
                                          <p:attrName>ppt_x</p:attrName>
                                          <p:attrName>ppt_y</p:attrName>
                                        </p:attrNameLst>
                                      </p:cBhvr>
                                    </p:animMotion>
                                    <p:animEffect transition="in" filter="fade">
                                      <p:cBhvr>
                                        <p:cTn id="24" dur="1000"/>
                                        <p:tgtEl>
                                          <p:spTgt spid="5">
                                            <p:bg/>
                                          </p:spTgt>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Scale>
                                      <p:cBhvr>
                                        <p:cTn id="29"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5">
                                            <p:txEl>
                                              <p:pRg st="0" end="0"/>
                                            </p:txEl>
                                          </p:spTgt>
                                        </p:tgtEl>
                                        <p:attrNameLst>
                                          <p:attrName>ppt_x</p:attrName>
                                          <p:attrName>ppt_y</p:attrName>
                                        </p:attrNameLst>
                                      </p:cBhvr>
                                    </p:animMotion>
                                    <p:animEffect transition="in" filter="fade">
                                      <p:cBhvr>
                                        <p:cTn id="31" dur="10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Scale>
                                      <p:cBhvr>
                                        <p:cTn id="36"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5">
                                            <p:txEl>
                                              <p:pRg st="1" end="1"/>
                                            </p:txEl>
                                          </p:spTgt>
                                        </p:tgtEl>
                                        <p:attrNameLst>
                                          <p:attrName>ppt_x</p:attrName>
                                          <p:attrName>ppt_y</p:attrName>
                                        </p:attrNameLst>
                                      </p:cBhvr>
                                    </p:animMotion>
                                    <p:animEffect transition="in" filter="fade">
                                      <p:cBhvr>
                                        <p:cTn id="38" dur="10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Scale>
                                      <p:cBhvr>
                                        <p:cTn id="43" dur="1000" decel="50000" fill="hold">
                                          <p:stCondLst>
                                            <p:cond delay="0"/>
                                          </p:stCondLst>
                                        </p:cTn>
                                        <p:tgtEl>
                                          <p:spTgt spid="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5">
                                            <p:txEl>
                                              <p:pRg st="2" end="2"/>
                                            </p:txEl>
                                          </p:spTgt>
                                        </p:tgtEl>
                                        <p:attrNameLst>
                                          <p:attrName>ppt_x</p:attrName>
                                          <p:attrName>ppt_y</p:attrName>
                                        </p:attrNameLst>
                                      </p:cBhvr>
                                    </p:animMotion>
                                    <p:animEffect transition="in" filter="fade">
                                      <p:cBhvr>
                                        <p:cTn id="45" dur="1000"/>
                                        <p:tgtEl>
                                          <p:spTgt spid="5">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fill="hold" grpId="0" nodeType="click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Scale>
                                      <p:cBhvr>
                                        <p:cTn id="50" dur="1000" decel="50000" fill="hold">
                                          <p:stCondLst>
                                            <p:cond delay="0"/>
                                          </p:stCondLst>
                                        </p:cTn>
                                        <p:tgtEl>
                                          <p:spTgt spid="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5">
                                            <p:txEl>
                                              <p:pRg st="3" end="3"/>
                                            </p:txEl>
                                          </p:spTgt>
                                        </p:tgtEl>
                                        <p:attrNameLst>
                                          <p:attrName>ppt_x</p:attrName>
                                          <p:attrName>ppt_y</p:attrName>
                                        </p:attrNameLst>
                                      </p:cBhvr>
                                    </p:animMotion>
                                    <p:animEffect transition="in" filter="fade">
                                      <p:cBhvr>
                                        <p:cTn id="52" dur="1000"/>
                                        <p:tgtEl>
                                          <p:spTgt spid="5">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2" presetClass="entr" presetSubtype="0" fill="hold" grpId="0"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Scale>
                                      <p:cBhvr>
                                        <p:cTn id="57" dur="1000" decel="50000" fill="hold">
                                          <p:stCondLst>
                                            <p:cond delay="0"/>
                                          </p:stCondLst>
                                        </p:cTn>
                                        <p:tgtEl>
                                          <p:spTgt spid="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5">
                                            <p:txEl>
                                              <p:pRg st="4" end="4"/>
                                            </p:txEl>
                                          </p:spTgt>
                                        </p:tgtEl>
                                        <p:attrNameLst>
                                          <p:attrName>ppt_x</p:attrName>
                                          <p:attrName>ppt_y</p:attrName>
                                        </p:attrNameLst>
                                      </p:cBhvr>
                                    </p:animMotion>
                                    <p:animEffect transition="in" filter="fade">
                                      <p:cBhvr>
                                        <p:cTn id="59" dur="1000"/>
                                        <p:tgtEl>
                                          <p:spTgt spid="5">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2" presetClass="entr" presetSubtype="0" fill="hold" grpId="0" nodeType="clickEffect">
                                  <p:stCondLst>
                                    <p:cond delay="0"/>
                                  </p:stCondLst>
                                  <p:childTnLst>
                                    <p:set>
                                      <p:cBhvr>
                                        <p:cTn id="63" dur="1" fill="hold">
                                          <p:stCondLst>
                                            <p:cond delay="0"/>
                                          </p:stCondLst>
                                        </p:cTn>
                                        <p:tgtEl>
                                          <p:spTgt spid="5">
                                            <p:txEl>
                                              <p:pRg st="5" end="5"/>
                                            </p:txEl>
                                          </p:spTgt>
                                        </p:tgtEl>
                                        <p:attrNameLst>
                                          <p:attrName>style.visibility</p:attrName>
                                        </p:attrNameLst>
                                      </p:cBhvr>
                                      <p:to>
                                        <p:strVal val="visible"/>
                                      </p:to>
                                    </p:set>
                                    <p:animScale>
                                      <p:cBhvr>
                                        <p:cTn id="64" dur="1000" decel="50000" fill="hold">
                                          <p:stCondLst>
                                            <p:cond delay="0"/>
                                          </p:stCondLst>
                                        </p:cTn>
                                        <p:tgtEl>
                                          <p:spTgt spid="5">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5">
                                            <p:txEl>
                                              <p:pRg st="5" end="5"/>
                                            </p:txEl>
                                          </p:spTgt>
                                        </p:tgtEl>
                                        <p:attrNameLst>
                                          <p:attrName>ppt_x</p:attrName>
                                          <p:attrName>ppt_y</p:attrName>
                                        </p:attrNameLst>
                                      </p:cBhvr>
                                    </p:animMotion>
                                    <p:animEffect transition="in" filter="fade">
                                      <p:cBhvr>
                                        <p:cTn id="66" dur="1000"/>
                                        <p:tgtEl>
                                          <p:spTgt spid="5">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2" presetClass="entr" presetSubtype="0" fill="hold" grpId="0" nodeType="clickEffect">
                                  <p:stCondLst>
                                    <p:cond delay="0"/>
                                  </p:stCondLst>
                                  <p:childTnLst>
                                    <p:set>
                                      <p:cBhvr>
                                        <p:cTn id="70" dur="1" fill="hold">
                                          <p:stCondLst>
                                            <p:cond delay="0"/>
                                          </p:stCondLst>
                                        </p:cTn>
                                        <p:tgtEl>
                                          <p:spTgt spid="5">
                                            <p:txEl>
                                              <p:pRg st="6" end="6"/>
                                            </p:txEl>
                                          </p:spTgt>
                                        </p:tgtEl>
                                        <p:attrNameLst>
                                          <p:attrName>style.visibility</p:attrName>
                                        </p:attrNameLst>
                                      </p:cBhvr>
                                      <p:to>
                                        <p:strVal val="visible"/>
                                      </p:to>
                                    </p:set>
                                    <p:animScale>
                                      <p:cBhvr>
                                        <p:cTn id="71" dur="1000" decel="50000" fill="hold">
                                          <p:stCondLst>
                                            <p:cond delay="0"/>
                                          </p:stCondLst>
                                        </p:cTn>
                                        <p:tgtEl>
                                          <p:spTgt spid="5">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5">
                                            <p:txEl>
                                              <p:pRg st="6" end="6"/>
                                            </p:txEl>
                                          </p:spTgt>
                                        </p:tgtEl>
                                        <p:attrNameLst>
                                          <p:attrName>ppt_x</p:attrName>
                                          <p:attrName>ppt_y</p:attrName>
                                        </p:attrNameLst>
                                      </p:cBhvr>
                                    </p:animMotion>
                                    <p:animEffect transition="in" filter="fade">
                                      <p:cBhvr>
                                        <p:cTn id="73" dur="1000"/>
                                        <p:tgtEl>
                                          <p:spTgt spid="5">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2" presetClass="entr" presetSubtype="0" fill="hold" grpId="0" nodeType="clickEffect">
                                  <p:stCondLst>
                                    <p:cond delay="0"/>
                                  </p:stCondLst>
                                  <p:childTnLst>
                                    <p:set>
                                      <p:cBhvr>
                                        <p:cTn id="77" dur="1" fill="hold">
                                          <p:stCondLst>
                                            <p:cond delay="0"/>
                                          </p:stCondLst>
                                        </p:cTn>
                                        <p:tgtEl>
                                          <p:spTgt spid="5">
                                            <p:txEl>
                                              <p:pRg st="7" end="7"/>
                                            </p:txEl>
                                          </p:spTgt>
                                        </p:tgtEl>
                                        <p:attrNameLst>
                                          <p:attrName>style.visibility</p:attrName>
                                        </p:attrNameLst>
                                      </p:cBhvr>
                                      <p:to>
                                        <p:strVal val="visible"/>
                                      </p:to>
                                    </p:set>
                                    <p:animScale>
                                      <p:cBhvr>
                                        <p:cTn id="78" dur="1000" decel="50000" fill="hold">
                                          <p:stCondLst>
                                            <p:cond delay="0"/>
                                          </p:stCondLst>
                                        </p:cTn>
                                        <p:tgtEl>
                                          <p:spTgt spid="5">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5">
                                            <p:txEl>
                                              <p:pRg st="7" end="7"/>
                                            </p:txEl>
                                          </p:spTgt>
                                        </p:tgtEl>
                                        <p:attrNameLst>
                                          <p:attrName>ppt_x</p:attrName>
                                          <p:attrName>ppt_y</p:attrName>
                                        </p:attrNameLst>
                                      </p:cBhvr>
                                    </p:animMotion>
                                    <p:animEffect transition="in" filter="fade">
                                      <p:cBhvr>
                                        <p:cTn id="80" dur="1000"/>
                                        <p:tgtEl>
                                          <p:spTgt spid="5">
                                            <p:txEl>
                                              <p:pRg st="7" end="7"/>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2" presetClass="entr" presetSubtype="0" fill="hold" grpId="0" nodeType="clickEffect">
                                  <p:stCondLst>
                                    <p:cond delay="0"/>
                                  </p:stCondLst>
                                  <p:childTnLst>
                                    <p:set>
                                      <p:cBhvr>
                                        <p:cTn id="84" dur="1" fill="hold">
                                          <p:stCondLst>
                                            <p:cond delay="0"/>
                                          </p:stCondLst>
                                        </p:cTn>
                                        <p:tgtEl>
                                          <p:spTgt spid="5">
                                            <p:txEl>
                                              <p:pRg st="8" end="8"/>
                                            </p:txEl>
                                          </p:spTgt>
                                        </p:tgtEl>
                                        <p:attrNameLst>
                                          <p:attrName>style.visibility</p:attrName>
                                        </p:attrNameLst>
                                      </p:cBhvr>
                                      <p:to>
                                        <p:strVal val="visible"/>
                                      </p:to>
                                    </p:set>
                                    <p:animScale>
                                      <p:cBhvr>
                                        <p:cTn id="85" dur="1000" decel="50000" fill="hold">
                                          <p:stCondLst>
                                            <p:cond delay="0"/>
                                          </p:stCondLst>
                                        </p:cTn>
                                        <p:tgtEl>
                                          <p:spTgt spid="5">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5">
                                            <p:txEl>
                                              <p:pRg st="8" end="8"/>
                                            </p:txEl>
                                          </p:spTgt>
                                        </p:tgtEl>
                                        <p:attrNameLst>
                                          <p:attrName>ppt_x</p:attrName>
                                          <p:attrName>ppt_y</p:attrName>
                                        </p:attrNameLst>
                                      </p:cBhvr>
                                    </p:animMotion>
                                    <p:animEffect transition="in" filter="fade">
                                      <p:cBhvr>
                                        <p:cTn id="87" dur="1000"/>
                                        <p:tgtEl>
                                          <p:spTgt spid="5">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52" presetClass="entr" presetSubtype="0" fill="hold" grpId="0" nodeType="clickEffect">
                                  <p:stCondLst>
                                    <p:cond delay="0"/>
                                  </p:stCondLst>
                                  <p:childTnLst>
                                    <p:set>
                                      <p:cBhvr>
                                        <p:cTn id="91" dur="1" fill="hold">
                                          <p:stCondLst>
                                            <p:cond delay="0"/>
                                          </p:stCondLst>
                                        </p:cTn>
                                        <p:tgtEl>
                                          <p:spTgt spid="5">
                                            <p:txEl>
                                              <p:pRg st="9" end="9"/>
                                            </p:txEl>
                                          </p:spTgt>
                                        </p:tgtEl>
                                        <p:attrNameLst>
                                          <p:attrName>style.visibility</p:attrName>
                                        </p:attrNameLst>
                                      </p:cBhvr>
                                      <p:to>
                                        <p:strVal val="visible"/>
                                      </p:to>
                                    </p:set>
                                    <p:animScale>
                                      <p:cBhvr>
                                        <p:cTn id="92" dur="1000" decel="50000" fill="hold">
                                          <p:stCondLst>
                                            <p:cond delay="0"/>
                                          </p:stCondLst>
                                        </p:cTn>
                                        <p:tgtEl>
                                          <p:spTgt spid="5">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3" dur="1000" decel="50000" fill="hold">
                                          <p:stCondLst>
                                            <p:cond delay="0"/>
                                          </p:stCondLst>
                                        </p:cTn>
                                        <p:tgtEl>
                                          <p:spTgt spid="5">
                                            <p:txEl>
                                              <p:pRg st="9" end="9"/>
                                            </p:txEl>
                                          </p:spTgt>
                                        </p:tgtEl>
                                        <p:attrNameLst>
                                          <p:attrName>ppt_x</p:attrName>
                                          <p:attrName>ppt_y</p:attrName>
                                        </p:attrNameLst>
                                      </p:cBhvr>
                                    </p:animMotion>
                                    <p:animEffect transition="in" filter="fade">
                                      <p:cBhvr>
                                        <p:cTn id="94" dur="1000"/>
                                        <p:tgtEl>
                                          <p:spTgt spid="5">
                                            <p:txEl>
                                              <p:pRg st="9" end="9"/>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52" presetClass="entr" presetSubtype="0" fill="hold" grpId="0" nodeType="clickEffect">
                                  <p:stCondLst>
                                    <p:cond delay="0"/>
                                  </p:stCondLst>
                                  <p:childTnLst>
                                    <p:set>
                                      <p:cBhvr>
                                        <p:cTn id="98" dur="1" fill="hold">
                                          <p:stCondLst>
                                            <p:cond delay="0"/>
                                          </p:stCondLst>
                                        </p:cTn>
                                        <p:tgtEl>
                                          <p:spTgt spid="5">
                                            <p:txEl>
                                              <p:pRg st="10" end="10"/>
                                            </p:txEl>
                                          </p:spTgt>
                                        </p:tgtEl>
                                        <p:attrNameLst>
                                          <p:attrName>style.visibility</p:attrName>
                                        </p:attrNameLst>
                                      </p:cBhvr>
                                      <p:to>
                                        <p:strVal val="visible"/>
                                      </p:to>
                                    </p:set>
                                    <p:animScale>
                                      <p:cBhvr>
                                        <p:cTn id="99" dur="1000" decel="50000" fill="hold">
                                          <p:stCondLst>
                                            <p:cond delay="0"/>
                                          </p:stCondLst>
                                        </p:cTn>
                                        <p:tgtEl>
                                          <p:spTgt spid="5">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5">
                                            <p:txEl>
                                              <p:pRg st="10" end="10"/>
                                            </p:txEl>
                                          </p:spTgt>
                                        </p:tgtEl>
                                        <p:attrNameLst>
                                          <p:attrName>ppt_x</p:attrName>
                                          <p:attrName>ppt_y</p:attrName>
                                        </p:attrNameLst>
                                      </p:cBhvr>
                                    </p:animMotion>
                                    <p:animEffect transition="in" filter="fade">
                                      <p:cBhvr>
                                        <p:cTn id="101" dur="1000"/>
                                        <p:tgtEl>
                                          <p:spTgt spid="5">
                                            <p:txEl>
                                              <p:pRg st="10" end="1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2" presetClass="entr" presetSubtype="0" fill="hold" grpId="0" nodeType="clickEffect">
                                  <p:stCondLst>
                                    <p:cond delay="0"/>
                                  </p:stCondLst>
                                  <p:childTnLst>
                                    <p:set>
                                      <p:cBhvr>
                                        <p:cTn id="105" dur="1" fill="hold">
                                          <p:stCondLst>
                                            <p:cond delay="0"/>
                                          </p:stCondLst>
                                        </p:cTn>
                                        <p:tgtEl>
                                          <p:spTgt spid="5">
                                            <p:txEl>
                                              <p:pRg st="11" end="11"/>
                                            </p:txEl>
                                          </p:spTgt>
                                        </p:tgtEl>
                                        <p:attrNameLst>
                                          <p:attrName>style.visibility</p:attrName>
                                        </p:attrNameLst>
                                      </p:cBhvr>
                                      <p:to>
                                        <p:strVal val="visible"/>
                                      </p:to>
                                    </p:set>
                                    <p:animScale>
                                      <p:cBhvr>
                                        <p:cTn id="106" dur="1000" decel="50000" fill="hold">
                                          <p:stCondLst>
                                            <p:cond delay="0"/>
                                          </p:stCondLst>
                                        </p:cTn>
                                        <p:tgtEl>
                                          <p:spTgt spid="5">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5">
                                            <p:txEl>
                                              <p:pRg st="11" end="11"/>
                                            </p:txEl>
                                          </p:spTgt>
                                        </p:tgtEl>
                                        <p:attrNameLst>
                                          <p:attrName>ppt_x</p:attrName>
                                          <p:attrName>ppt_y</p:attrName>
                                        </p:attrNameLst>
                                      </p:cBhvr>
                                    </p:animMotion>
                                    <p:animEffect transition="in" filter="fade">
                                      <p:cBhvr>
                                        <p:cTn id="108" dur="1000"/>
                                        <p:tgtEl>
                                          <p:spTgt spid="5">
                                            <p:txEl>
                                              <p:pRg st="11" end="11"/>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2" presetClass="entr" presetSubtype="0" fill="hold" grpId="0" nodeType="clickEffect">
                                  <p:stCondLst>
                                    <p:cond delay="0"/>
                                  </p:stCondLst>
                                  <p:childTnLst>
                                    <p:set>
                                      <p:cBhvr>
                                        <p:cTn id="112" dur="1" fill="hold">
                                          <p:stCondLst>
                                            <p:cond delay="0"/>
                                          </p:stCondLst>
                                        </p:cTn>
                                        <p:tgtEl>
                                          <p:spTgt spid="5">
                                            <p:txEl>
                                              <p:pRg st="12" end="12"/>
                                            </p:txEl>
                                          </p:spTgt>
                                        </p:tgtEl>
                                        <p:attrNameLst>
                                          <p:attrName>style.visibility</p:attrName>
                                        </p:attrNameLst>
                                      </p:cBhvr>
                                      <p:to>
                                        <p:strVal val="visible"/>
                                      </p:to>
                                    </p:set>
                                    <p:animScale>
                                      <p:cBhvr>
                                        <p:cTn id="113" dur="1000" decel="50000" fill="hold">
                                          <p:stCondLst>
                                            <p:cond delay="0"/>
                                          </p:stCondLst>
                                        </p:cTn>
                                        <p:tgtEl>
                                          <p:spTgt spid="5">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4" dur="1000" decel="50000" fill="hold">
                                          <p:stCondLst>
                                            <p:cond delay="0"/>
                                          </p:stCondLst>
                                        </p:cTn>
                                        <p:tgtEl>
                                          <p:spTgt spid="5">
                                            <p:txEl>
                                              <p:pRg st="12" end="12"/>
                                            </p:txEl>
                                          </p:spTgt>
                                        </p:tgtEl>
                                        <p:attrNameLst>
                                          <p:attrName>ppt_x</p:attrName>
                                          <p:attrName>ppt_y</p:attrName>
                                        </p:attrNameLst>
                                      </p:cBhvr>
                                    </p:animMotion>
                                    <p:animEffect transition="in" filter="fade">
                                      <p:cBhvr>
                                        <p:cTn id="115" dur="1000"/>
                                        <p:tgtEl>
                                          <p:spTgt spid="5">
                                            <p:txEl>
                                              <p:pRg st="12" end="12"/>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52" presetClass="entr" presetSubtype="0" fill="hold" grpId="0" nodeType="clickEffect">
                                  <p:stCondLst>
                                    <p:cond delay="0"/>
                                  </p:stCondLst>
                                  <p:childTnLst>
                                    <p:set>
                                      <p:cBhvr>
                                        <p:cTn id="119" dur="1" fill="hold">
                                          <p:stCondLst>
                                            <p:cond delay="0"/>
                                          </p:stCondLst>
                                        </p:cTn>
                                        <p:tgtEl>
                                          <p:spTgt spid="5">
                                            <p:txEl>
                                              <p:pRg st="13" end="13"/>
                                            </p:txEl>
                                          </p:spTgt>
                                        </p:tgtEl>
                                        <p:attrNameLst>
                                          <p:attrName>style.visibility</p:attrName>
                                        </p:attrNameLst>
                                      </p:cBhvr>
                                      <p:to>
                                        <p:strVal val="visible"/>
                                      </p:to>
                                    </p:set>
                                    <p:animScale>
                                      <p:cBhvr>
                                        <p:cTn id="120" dur="1000" decel="50000" fill="hold">
                                          <p:stCondLst>
                                            <p:cond delay="0"/>
                                          </p:stCondLst>
                                        </p:cTn>
                                        <p:tgtEl>
                                          <p:spTgt spid="5">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1" dur="1000" decel="50000" fill="hold">
                                          <p:stCondLst>
                                            <p:cond delay="0"/>
                                          </p:stCondLst>
                                        </p:cTn>
                                        <p:tgtEl>
                                          <p:spTgt spid="5">
                                            <p:txEl>
                                              <p:pRg st="13" end="13"/>
                                            </p:txEl>
                                          </p:spTgt>
                                        </p:tgtEl>
                                        <p:attrNameLst>
                                          <p:attrName>ppt_x</p:attrName>
                                          <p:attrName>ppt_y</p:attrName>
                                        </p:attrNameLst>
                                      </p:cBhvr>
                                    </p:animMotion>
                                    <p:animEffect transition="in" filter="fade">
                                      <p:cBhvr>
                                        <p:cTn id="122" dur="1000"/>
                                        <p:tgtEl>
                                          <p:spTgt spid="5">
                                            <p:txEl>
                                              <p:pRg st="13" end="1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6">
                                            <p:bg/>
                                          </p:spTgt>
                                        </p:tgtEl>
                                        <p:attrNameLst>
                                          <p:attrName>style.visibility</p:attrName>
                                        </p:attrNameLst>
                                      </p:cBhvr>
                                      <p:to>
                                        <p:strVal val="visible"/>
                                      </p:to>
                                    </p:set>
                                    <p:animEffect transition="in" filter="wipe(down)">
                                      <p:cBhvr>
                                        <p:cTn id="127" dur="500"/>
                                        <p:tgtEl>
                                          <p:spTgt spid="6">
                                            <p:bg/>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6">
                                            <p:txEl>
                                              <p:pRg st="0" end="0"/>
                                            </p:txEl>
                                          </p:spTgt>
                                        </p:tgtEl>
                                        <p:attrNameLst>
                                          <p:attrName>style.visibility</p:attrName>
                                        </p:attrNameLst>
                                      </p:cBhvr>
                                      <p:to>
                                        <p:strVal val="visible"/>
                                      </p:to>
                                    </p:set>
                                    <p:animEffect transition="in" filter="wipe(down)">
                                      <p:cBhvr>
                                        <p:cTn id="132" dur="500"/>
                                        <p:tgtEl>
                                          <p:spTgt spid="6">
                                            <p:txEl>
                                              <p:pRg st="0" end="0"/>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6">
                                            <p:txEl>
                                              <p:pRg st="1" end="1"/>
                                            </p:txEl>
                                          </p:spTgt>
                                        </p:tgtEl>
                                        <p:attrNameLst>
                                          <p:attrName>style.visibility</p:attrName>
                                        </p:attrNameLst>
                                      </p:cBhvr>
                                      <p:to>
                                        <p:strVal val="visible"/>
                                      </p:to>
                                    </p:set>
                                    <p:animEffect transition="in" filter="wipe(down)">
                                      <p:cBhvr>
                                        <p:cTn id="137" dur="500"/>
                                        <p:tgtEl>
                                          <p:spTgt spid="6">
                                            <p:txEl>
                                              <p:pRg st="1" end="1"/>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6">
                                            <p:txEl>
                                              <p:pRg st="2" end="2"/>
                                            </p:txEl>
                                          </p:spTgt>
                                        </p:tgtEl>
                                        <p:attrNameLst>
                                          <p:attrName>style.visibility</p:attrName>
                                        </p:attrNameLst>
                                      </p:cBhvr>
                                      <p:to>
                                        <p:strVal val="visible"/>
                                      </p:to>
                                    </p:set>
                                    <p:animEffect transition="in" filter="wipe(down)">
                                      <p:cBhvr>
                                        <p:cTn id="142" dur="500"/>
                                        <p:tgtEl>
                                          <p:spTgt spid="6">
                                            <p:txEl>
                                              <p:pRg st="2" end="2"/>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grpId="0" nodeType="clickEffect">
                                  <p:stCondLst>
                                    <p:cond delay="0"/>
                                  </p:stCondLst>
                                  <p:childTnLst>
                                    <p:set>
                                      <p:cBhvr>
                                        <p:cTn id="146" dur="1" fill="hold">
                                          <p:stCondLst>
                                            <p:cond delay="0"/>
                                          </p:stCondLst>
                                        </p:cTn>
                                        <p:tgtEl>
                                          <p:spTgt spid="6">
                                            <p:txEl>
                                              <p:pRg st="3" end="3"/>
                                            </p:txEl>
                                          </p:spTgt>
                                        </p:tgtEl>
                                        <p:attrNameLst>
                                          <p:attrName>style.visibility</p:attrName>
                                        </p:attrNameLst>
                                      </p:cBhvr>
                                      <p:to>
                                        <p:strVal val="visible"/>
                                      </p:to>
                                    </p:set>
                                    <p:animEffect transition="in" filter="wipe(down)">
                                      <p:cBhvr>
                                        <p:cTn id="147" dur="500"/>
                                        <p:tgtEl>
                                          <p:spTgt spid="6">
                                            <p:txEl>
                                              <p:pRg st="3" end="3"/>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6">
                                            <p:txEl>
                                              <p:pRg st="4" end="4"/>
                                            </p:txEl>
                                          </p:spTgt>
                                        </p:tgtEl>
                                        <p:attrNameLst>
                                          <p:attrName>style.visibility</p:attrName>
                                        </p:attrNameLst>
                                      </p:cBhvr>
                                      <p:to>
                                        <p:strVal val="visible"/>
                                      </p:to>
                                    </p:set>
                                    <p:animEffect transition="in" filter="wipe(down)">
                                      <p:cBhvr>
                                        <p:cTn id="152" dur="500"/>
                                        <p:tgtEl>
                                          <p:spTgt spid="6">
                                            <p:txEl>
                                              <p:pRg st="4" end="4"/>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grpId="0" nodeType="clickEffect">
                                  <p:stCondLst>
                                    <p:cond delay="0"/>
                                  </p:stCondLst>
                                  <p:childTnLst>
                                    <p:set>
                                      <p:cBhvr>
                                        <p:cTn id="156" dur="1" fill="hold">
                                          <p:stCondLst>
                                            <p:cond delay="0"/>
                                          </p:stCondLst>
                                        </p:cTn>
                                        <p:tgtEl>
                                          <p:spTgt spid="6">
                                            <p:txEl>
                                              <p:pRg st="5" end="5"/>
                                            </p:txEl>
                                          </p:spTgt>
                                        </p:tgtEl>
                                        <p:attrNameLst>
                                          <p:attrName>style.visibility</p:attrName>
                                        </p:attrNameLst>
                                      </p:cBhvr>
                                      <p:to>
                                        <p:strVal val="visible"/>
                                      </p:to>
                                    </p:set>
                                    <p:animEffect transition="in" filter="wipe(down)">
                                      <p:cBhvr>
                                        <p:cTn id="157" dur="500"/>
                                        <p:tgtEl>
                                          <p:spTgt spid="6">
                                            <p:txEl>
                                              <p:pRg st="5" end="5"/>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grpId="0" nodeType="clickEffect">
                                  <p:stCondLst>
                                    <p:cond delay="0"/>
                                  </p:stCondLst>
                                  <p:childTnLst>
                                    <p:set>
                                      <p:cBhvr>
                                        <p:cTn id="161" dur="1" fill="hold">
                                          <p:stCondLst>
                                            <p:cond delay="0"/>
                                          </p:stCondLst>
                                        </p:cTn>
                                        <p:tgtEl>
                                          <p:spTgt spid="6">
                                            <p:txEl>
                                              <p:pRg st="6" end="6"/>
                                            </p:txEl>
                                          </p:spTgt>
                                        </p:tgtEl>
                                        <p:attrNameLst>
                                          <p:attrName>style.visibility</p:attrName>
                                        </p:attrNameLst>
                                      </p:cBhvr>
                                      <p:to>
                                        <p:strVal val="visible"/>
                                      </p:to>
                                    </p:set>
                                    <p:animEffect transition="in" filter="wipe(down)">
                                      <p:cBhvr>
                                        <p:cTn id="162" dur="500"/>
                                        <p:tgtEl>
                                          <p:spTgt spid="6">
                                            <p:txEl>
                                              <p:pRg st="6" end="6"/>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4" fill="hold" grpId="0" nodeType="clickEffect">
                                  <p:stCondLst>
                                    <p:cond delay="0"/>
                                  </p:stCondLst>
                                  <p:childTnLst>
                                    <p:set>
                                      <p:cBhvr>
                                        <p:cTn id="166" dur="1" fill="hold">
                                          <p:stCondLst>
                                            <p:cond delay="0"/>
                                          </p:stCondLst>
                                        </p:cTn>
                                        <p:tgtEl>
                                          <p:spTgt spid="6">
                                            <p:txEl>
                                              <p:pRg st="7" end="7"/>
                                            </p:txEl>
                                          </p:spTgt>
                                        </p:tgtEl>
                                        <p:attrNameLst>
                                          <p:attrName>style.visibility</p:attrName>
                                        </p:attrNameLst>
                                      </p:cBhvr>
                                      <p:to>
                                        <p:strVal val="visible"/>
                                      </p:to>
                                    </p:set>
                                    <p:animEffect transition="in" filter="wipe(down)">
                                      <p:cBhvr>
                                        <p:cTn id="16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P spid="6" grpId="0" build="p"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3"/>
          </p:nvPr>
        </p:nvSpPr>
        <p:spPr>
          <a:xfrm>
            <a:off x="533401" y="1524000"/>
            <a:ext cx="8153400" cy="990601"/>
          </a:xfrm>
          <a:ln>
            <a:solidFill>
              <a:schemeClr val="accent6">
                <a:lumMod val="20000"/>
                <a:lumOff val="80000"/>
              </a:schemeClr>
            </a:solidFill>
          </a:ln>
          <a:effectLst>
            <a:glow rad="139700">
              <a:schemeClr val="accent1">
                <a:satMod val="175000"/>
                <a:alpha val="40000"/>
              </a:schemeClr>
            </a:glow>
          </a:effectLst>
        </p:spPr>
        <p:txBody>
          <a:bodyPr>
            <a:normAutofit/>
          </a:bodyPr>
          <a:lstStyle/>
          <a:p>
            <a:pPr algn="r" rtl="1"/>
            <a:r>
              <a:rPr lang="ar-SA" dirty="0" smtClean="0">
                <a:solidFill>
                  <a:srgbClr val="FF0000"/>
                </a:solidFill>
                <a:latin typeface="Simplified Arabic" pitchFamily="18" charset="-78"/>
                <a:cs typeface="Simplified Arabic" pitchFamily="18" charset="-78"/>
              </a:rPr>
              <a:t>المرصوصة</a:t>
            </a:r>
            <a:r>
              <a:rPr lang="ar-SA" sz="2000" b="0" dirty="0" smtClean="0">
                <a:latin typeface="Simplified Arabic" pitchFamily="18" charset="-78"/>
                <a:cs typeface="Simplified Arabic" pitchFamily="18" charset="-78"/>
              </a:rPr>
              <a:t> : </a:t>
            </a:r>
            <a:r>
              <a:rPr lang="ar-SA" b="0" dirty="0" smtClean="0">
                <a:latin typeface="Simplified Arabic" pitchFamily="18" charset="-78"/>
                <a:cs typeface="Simplified Arabic" pitchFamily="18" charset="-78"/>
              </a:rPr>
              <a:t>هي تركيب من عناصر لها النوع نفسه، بحيث تضاف العناصر أو تزال من التركيب من طرف واحد ، يطلق عليها الوصف </a:t>
            </a:r>
            <a:r>
              <a:rPr lang="en-US" b="0" dirty="0" smtClean="0">
                <a:latin typeface="Simplified Arabic" pitchFamily="18" charset="-78"/>
                <a:cs typeface="Simplified Arabic" pitchFamily="18" charset="-78"/>
              </a:rPr>
              <a:t>LIFO</a:t>
            </a:r>
            <a:r>
              <a:rPr lang="ar-SA" b="0" dirty="0" smtClean="0">
                <a:latin typeface="Simplified Arabic" pitchFamily="18" charset="-78"/>
                <a:cs typeface="Simplified Arabic" pitchFamily="18" charset="-78"/>
              </a:rPr>
              <a:t> .</a:t>
            </a:r>
            <a:endParaRPr lang="en-US" b="0" dirty="0" smtClean="0">
              <a:latin typeface="Simplified Arabic" pitchFamily="18" charset="-78"/>
              <a:cs typeface="Simplified Arabic" pitchFamily="18" charset="-78"/>
            </a:endParaRPr>
          </a:p>
        </p:txBody>
      </p:sp>
      <p:graphicFrame>
        <p:nvGraphicFramePr>
          <p:cNvPr id="8" name="Content Placeholder 7"/>
          <p:cNvGraphicFramePr>
            <a:graphicFrameLocks noGrp="1"/>
          </p:cNvGraphicFramePr>
          <p:nvPr>
            <p:ph sz="quarter" idx="2"/>
          </p:nvPr>
        </p:nvGraphicFramePr>
        <p:xfrm>
          <a:off x="1295399" y="3047998"/>
          <a:ext cx="2819401" cy="2438400"/>
        </p:xfrm>
        <a:graphic>
          <a:graphicData uri="http://schemas.openxmlformats.org/drawingml/2006/table">
            <a:tbl>
              <a:tblPr rtl="1">
                <a:effectLst>
                  <a:innerShdw blurRad="63500" dist="50800" dir="18900000">
                    <a:prstClr val="black">
                      <a:alpha val="50000"/>
                    </a:prstClr>
                  </a:innerShdw>
                </a:effectLst>
              </a:tblPr>
              <a:tblGrid>
                <a:gridCol w="1380574"/>
                <a:gridCol w="576696"/>
                <a:gridCol w="862131"/>
              </a:tblGrid>
              <a:tr h="406400">
                <a:tc>
                  <a:txBody>
                    <a:bodyPr/>
                    <a:lstStyle/>
                    <a:p>
                      <a:pPr algn="l" rtl="1"/>
                      <a:endParaRPr lang="en-US" sz="1100" dirty="0">
                        <a:latin typeface="Calibri"/>
                        <a:ea typeface="Times New Roman"/>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marL="0" marR="0" algn="ctr" rtl="0">
                        <a:spcBef>
                          <a:spcPts val="0"/>
                        </a:spcBef>
                        <a:spcAft>
                          <a:spcPts val="0"/>
                        </a:spcAft>
                      </a:pPr>
                      <a:r>
                        <a:rPr lang="en-US" sz="1400">
                          <a:solidFill>
                            <a:srgbClr val="000000"/>
                          </a:solidFill>
                          <a:latin typeface="Calibri"/>
                          <a:ea typeface="Times New Roman"/>
                          <a:cs typeface="Times New Roman"/>
                        </a:rPr>
                        <a:t> </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rtl="0">
                        <a:spcBef>
                          <a:spcPts val="0"/>
                        </a:spcBef>
                        <a:spcAft>
                          <a:spcPts val="0"/>
                        </a:spcAft>
                      </a:pPr>
                      <a:r>
                        <a:rPr lang="en-US" sz="1400">
                          <a:solidFill>
                            <a:srgbClr val="000000"/>
                          </a:solidFill>
                          <a:latin typeface="Calibri"/>
                          <a:ea typeface="Times New Roman"/>
                          <a:cs typeface="Times New Roman"/>
                        </a:rPr>
                        <a:t>A(5)</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r>
              <a:tr h="406400">
                <a:tc>
                  <a:txBody>
                    <a:bodyPr/>
                    <a:lstStyle/>
                    <a:p>
                      <a:pPr algn="l" rtl="1"/>
                      <a:endParaRPr lang="en-US" sz="1100">
                        <a:latin typeface="Calibri"/>
                        <a:ea typeface="Times New Roman"/>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marL="0" marR="0" algn="ctr" rtl="0">
                        <a:spcBef>
                          <a:spcPts val="0"/>
                        </a:spcBef>
                        <a:spcAft>
                          <a:spcPts val="0"/>
                        </a:spcAft>
                      </a:pPr>
                      <a:r>
                        <a:rPr lang="en-US" sz="1400">
                          <a:solidFill>
                            <a:srgbClr val="000000"/>
                          </a:solidFill>
                          <a:latin typeface="Calibri"/>
                          <a:ea typeface="Times New Roman"/>
                          <a:cs typeface="Times New Roman"/>
                        </a:rPr>
                        <a:t> </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rtl="0">
                        <a:spcBef>
                          <a:spcPts val="0"/>
                        </a:spcBef>
                        <a:spcAft>
                          <a:spcPts val="0"/>
                        </a:spcAft>
                      </a:pPr>
                      <a:r>
                        <a:rPr lang="en-US" sz="1400">
                          <a:solidFill>
                            <a:srgbClr val="000000"/>
                          </a:solidFill>
                          <a:latin typeface="Calibri"/>
                          <a:ea typeface="Times New Roman"/>
                          <a:cs typeface="Times New Roman"/>
                        </a:rPr>
                        <a:t>A(4)</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r>
              <a:tr h="406400">
                <a:tc>
                  <a:txBody>
                    <a:bodyPr/>
                    <a:lstStyle/>
                    <a:p>
                      <a:pPr algn="l" rtl="1"/>
                      <a:endParaRPr lang="en-US" sz="1100">
                        <a:latin typeface="Calibri"/>
                        <a:ea typeface="Times New Roman"/>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marL="0" marR="0" algn="ctr" rtl="0">
                        <a:spcBef>
                          <a:spcPts val="0"/>
                        </a:spcBef>
                        <a:spcAft>
                          <a:spcPts val="0"/>
                        </a:spcAft>
                      </a:pPr>
                      <a:r>
                        <a:rPr lang="en-US" sz="1400">
                          <a:solidFill>
                            <a:srgbClr val="000000"/>
                          </a:solidFill>
                          <a:latin typeface="Calibri"/>
                          <a:ea typeface="Times New Roman"/>
                          <a:cs typeface="Times New Roman"/>
                        </a:rPr>
                        <a:t> </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rtl="0">
                        <a:spcBef>
                          <a:spcPts val="0"/>
                        </a:spcBef>
                        <a:spcAft>
                          <a:spcPts val="0"/>
                        </a:spcAft>
                      </a:pPr>
                      <a:r>
                        <a:rPr lang="en-US" sz="1400">
                          <a:solidFill>
                            <a:srgbClr val="000000"/>
                          </a:solidFill>
                          <a:latin typeface="Calibri"/>
                          <a:ea typeface="Times New Roman"/>
                          <a:cs typeface="Times New Roman"/>
                        </a:rPr>
                        <a:t>A(3)</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r>
              <a:tr h="406400">
                <a:tc>
                  <a:txBody>
                    <a:bodyPr/>
                    <a:lstStyle/>
                    <a:p>
                      <a:pPr algn="l" rtl="1"/>
                      <a:endParaRPr lang="en-US" sz="1100">
                        <a:latin typeface="Calibri"/>
                        <a:ea typeface="Times New Roman"/>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marL="0" marR="0" algn="ctr" rtl="0">
                        <a:spcBef>
                          <a:spcPts val="0"/>
                        </a:spcBef>
                        <a:spcAft>
                          <a:spcPts val="0"/>
                        </a:spcAft>
                      </a:pPr>
                      <a:r>
                        <a:rPr lang="en-US" sz="1400">
                          <a:solidFill>
                            <a:srgbClr val="000000"/>
                          </a:solidFill>
                          <a:latin typeface="Calibri"/>
                          <a:ea typeface="Times New Roman"/>
                          <a:cs typeface="Times New Roman"/>
                        </a:rPr>
                        <a:t> </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rtl="0">
                        <a:spcBef>
                          <a:spcPts val="0"/>
                        </a:spcBef>
                        <a:spcAft>
                          <a:spcPts val="0"/>
                        </a:spcAft>
                      </a:pPr>
                      <a:r>
                        <a:rPr lang="en-US" sz="1400">
                          <a:solidFill>
                            <a:srgbClr val="000000"/>
                          </a:solidFill>
                          <a:latin typeface="Calibri"/>
                          <a:ea typeface="Times New Roman"/>
                          <a:cs typeface="Times New Roman"/>
                        </a:rPr>
                        <a:t>A(2)</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r>
              <a:tr h="406400">
                <a:tc>
                  <a:txBody>
                    <a:bodyPr/>
                    <a:lstStyle/>
                    <a:p>
                      <a:pPr algn="l" rtl="1"/>
                      <a:endParaRPr lang="en-US" sz="1100">
                        <a:latin typeface="Calibri"/>
                        <a:ea typeface="Times New Roman"/>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marL="0" marR="0" algn="ctr" rtl="0">
                        <a:spcBef>
                          <a:spcPts val="0"/>
                        </a:spcBef>
                        <a:spcAft>
                          <a:spcPts val="0"/>
                        </a:spcAft>
                      </a:pPr>
                      <a:r>
                        <a:rPr lang="en-US" sz="1400" dirty="0">
                          <a:solidFill>
                            <a:srgbClr val="000000"/>
                          </a:solidFill>
                          <a:latin typeface="Calibri"/>
                          <a:ea typeface="Times New Roman"/>
                          <a:cs typeface="Times New Roman"/>
                        </a:rPr>
                        <a:t> </a:t>
                      </a:r>
                      <a:endParaRPr lang="en-US" sz="14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rtl="0">
                        <a:spcBef>
                          <a:spcPts val="0"/>
                        </a:spcBef>
                        <a:spcAft>
                          <a:spcPts val="0"/>
                        </a:spcAft>
                      </a:pPr>
                      <a:r>
                        <a:rPr lang="en-US" sz="1400" dirty="0">
                          <a:solidFill>
                            <a:srgbClr val="000000"/>
                          </a:solidFill>
                          <a:latin typeface="Calibri"/>
                          <a:ea typeface="Times New Roman"/>
                          <a:cs typeface="Times New Roman"/>
                        </a:rPr>
                        <a:t>A(1)</a:t>
                      </a:r>
                      <a:endParaRPr lang="en-US" sz="14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r>
              <a:tr h="406400">
                <a:tc>
                  <a:txBody>
                    <a:bodyPr/>
                    <a:lstStyle/>
                    <a:p>
                      <a:pPr marL="0" marR="0" algn="ctr" rtl="0">
                        <a:spcBef>
                          <a:spcPts val="0"/>
                        </a:spcBef>
                        <a:spcAft>
                          <a:spcPts val="0"/>
                        </a:spcAft>
                      </a:pPr>
                      <a:r>
                        <a:rPr lang="en-US" sz="1400" dirty="0" smtClean="0">
                          <a:solidFill>
                            <a:srgbClr val="000000"/>
                          </a:solidFill>
                          <a:latin typeface="Calibri"/>
                          <a:ea typeface="Times New Roman"/>
                          <a:cs typeface="Times New Roman"/>
                        </a:rPr>
                        <a:t>Top</a:t>
                      </a:r>
                      <a:r>
                        <a:rPr lang="ar-SA" sz="1400" dirty="0" smtClean="0">
                          <a:solidFill>
                            <a:srgbClr val="000000"/>
                          </a:solidFill>
                          <a:latin typeface="Calibri"/>
                          <a:ea typeface="Times New Roman"/>
                          <a:cs typeface="Times New Roman"/>
                        </a:rPr>
                        <a:t> </a:t>
                      </a:r>
                      <a:r>
                        <a:rPr lang="en-US" sz="1400" dirty="0" smtClean="0">
                          <a:solidFill>
                            <a:srgbClr val="000000"/>
                          </a:solidFill>
                          <a:latin typeface="Calibri"/>
                          <a:ea typeface="Times New Roman"/>
                          <a:cs typeface="Times New Roman"/>
                        </a:rPr>
                        <a:t>=</a:t>
                      </a:r>
                      <a:r>
                        <a:rPr lang="ar-SA" sz="1400" dirty="0" smtClean="0">
                          <a:solidFill>
                            <a:srgbClr val="000000"/>
                          </a:solidFill>
                          <a:latin typeface="Calibri"/>
                          <a:ea typeface="Times New Roman"/>
                          <a:cs typeface="Times New Roman"/>
                        </a:rPr>
                        <a:t> </a:t>
                      </a:r>
                      <a:r>
                        <a:rPr lang="en-US" sz="1400" dirty="0" smtClean="0">
                          <a:solidFill>
                            <a:srgbClr val="000000"/>
                          </a:solidFill>
                          <a:latin typeface="Calibri"/>
                          <a:ea typeface="Times New Roman"/>
                          <a:cs typeface="Times New Roman"/>
                        </a:rPr>
                        <a:t>-</a:t>
                      </a:r>
                      <a:r>
                        <a:rPr lang="en-US" sz="1400" dirty="0">
                          <a:solidFill>
                            <a:srgbClr val="000000"/>
                          </a:solidFill>
                          <a:latin typeface="Calibri"/>
                          <a:ea typeface="Times New Roman"/>
                          <a:cs typeface="Times New Roman"/>
                        </a:rPr>
                        <a:t>1</a:t>
                      </a:r>
                      <a:endParaRPr lang="en-US" sz="1400" dirty="0">
                        <a:latin typeface="Times New Roman"/>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marL="0" marR="0" algn="ctr" rtl="0">
                        <a:spcBef>
                          <a:spcPts val="0"/>
                        </a:spcBef>
                        <a:spcAft>
                          <a:spcPts val="0"/>
                        </a:spcAft>
                      </a:pPr>
                      <a:r>
                        <a:rPr lang="en-US" sz="1400">
                          <a:solidFill>
                            <a:srgbClr val="000000"/>
                          </a:solidFill>
                          <a:latin typeface="Calibri"/>
                          <a:ea typeface="Times New Roman"/>
                          <a:cs typeface="Times New Roman"/>
                        </a:rPr>
                        <a:t> </a:t>
                      </a:r>
                      <a:endParaRPr lang="en-US" sz="14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rtl="0">
                        <a:spcBef>
                          <a:spcPts val="0"/>
                        </a:spcBef>
                        <a:spcAft>
                          <a:spcPts val="0"/>
                        </a:spcAft>
                      </a:pPr>
                      <a:r>
                        <a:rPr lang="en-US" sz="1400" dirty="0">
                          <a:solidFill>
                            <a:srgbClr val="000000"/>
                          </a:solidFill>
                          <a:latin typeface="Calibri"/>
                          <a:ea typeface="Times New Roman"/>
                          <a:cs typeface="Times New Roman"/>
                        </a:rPr>
                        <a:t>A(0)</a:t>
                      </a:r>
                      <a:endParaRPr lang="en-US" sz="14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r>
            </a:tbl>
          </a:graphicData>
        </a:graphic>
      </p:graphicFrame>
      <p:sp>
        <p:nvSpPr>
          <p:cNvPr id="6" name="Content Placeholder 5"/>
          <p:cNvSpPr>
            <a:spLocks noGrp="1"/>
          </p:cNvSpPr>
          <p:nvPr>
            <p:ph sz="quarter" idx="4"/>
          </p:nvPr>
        </p:nvSpPr>
        <p:spPr>
          <a:xfrm>
            <a:off x="4648200" y="2819400"/>
            <a:ext cx="4041775" cy="3845720"/>
          </a:xfrm>
          <a:solidFill>
            <a:schemeClr val="accent5">
              <a:lumMod val="20000"/>
              <a:lumOff val="80000"/>
            </a:schemeClr>
          </a:solidFill>
          <a:ln>
            <a:solidFill>
              <a:srgbClr val="FF0000"/>
            </a:solidFill>
          </a:ln>
          <a:effectLst>
            <a:glow rad="139700">
              <a:schemeClr val="accent1">
                <a:satMod val="175000"/>
                <a:alpha val="40000"/>
              </a:schemeClr>
            </a:glow>
          </a:effectLst>
        </p:spPr>
        <p:txBody>
          <a:bodyPr/>
          <a:lstStyle/>
          <a:p>
            <a:pPr algn="r" rtl="1"/>
            <a:r>
              <a:rPr lang="ar-SA" dirty="0" smtClean="0"/>
              <a:t>تمثل المكدسة برمجياً بمصفوفة أحادية، مثال : مكدسة اسمها </a:t>
            </a:r>
            <a:r>
              <a:rPr lang="en-US" dirty="0" smtClean="0"/>
              <a:t>A</a:t>
            </a:r>
            <a:r>
              <a:rPr lang="ar-SA" dirty="0" smtClean="0"/>
              <a:t> سعتها 6 عناصر تمثل بالشكل الآتي :</a:t>
            </a:r>
            <a:endParaRPr lang="en-US" dirty="0" smtClean="0"/>
          </a:p>
          <a:p>
            <a:pPr algn="r" rtl="1"/>
            <a:r>
              <a:rPr lang="ar-SA" dirty="0" smtClean="0"/>
              <a:t>ونعرف دليلاً (متغيراً) يشير إلى المكان الذي سيجري العمل عليه</a:t>
            </a:r>
            <a:endParaRPr lang="en-US" dirty="0" smtClean="0"/>
          </a:p>
          <a:p>
            <a:pPr algn="r" rtl="1"/>
            <a:r>
              <a:rPr lang="ar-SA" dirty="0" smtClean="0"/>
              <a:t>(إضافة أو إزالة)، يسمى هذا المتغير </a:t>
            </a:r>
            <a:r>
              <a:rPr lang="en-US" dirty="0" smtClean="0"/>
              <a:t>top</a:t>
            </a:r>
            <a:r>
              <a:rPr lang="ar-SA" dirty="0" smtClean="0"/>
              <a:t> ، يأخذ القيمة -1 عندما </a:t>
            </a:r>
            <a:endParaRPr lang="en-US" dirty="0" smtClean="0"/>
          </a:p>
          <a:p>
            <a:pPr algn="r" rtl="1"/>
            <a:r>
              <a:rPr lang="ar-SA" dirty="0" smtClean="0"/>
              <a:t>تكون المكدسة فارغة .</a:t>
            </a:r>
            <a:endParaRPr lang="en-US" dirty="0" smtClean="0"/>
          </a:p>
          <a:p>
            <a:pPr algn="r" rtl="1"/>
            <a:endParaRPr lang="en-US" dirty="0"/>
          </a:p>
        </p:txBody>
      </p:sp>
      <p:sp>
        <p:nvSpPr>
          <p:cNvPr id="1026" name="AutoShape 2"/>
          <p:cNvSpPr>
            <a:spLocks noGrp="1" noChangeArrowheads="1"/>
          </p:cNvSpPr>
          <p:nvPr>
            <p:ph type="title"/>
          </p:nvPr>
        </p:nvSpPr>
        <p:spPr bwMode="auto">
          <a:xfrm>
            <a:off x="533400" y="228600"/>
            <a:ext cx="8229600" cy="1143000"/>
          </a:xfrm>
          <a:prstGeom prst="horizontalScroll">
            <a:avLst>
              <a:gd name="adj" fmla="val 1784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normAutofit/>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32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المرصوصة، المكدسة   </a:t>
            </a:r>
            <a:r>
              <a:rPr kumimoji="0" lang="en-US" sz="3200" b="0"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 </a:t>
            </a:r>
            <a:r>
              <a:rPr kumimoji="0" lang="en-US" sz="3200" b="0" i="0" u="none" strike="noStrike" cap="none" normalizeH="0" baseline="0" dirty="0" smtClean="0">
                <a:ln>
                  <a:noFill/>
                </a:ln>
                <a:solidFill>
                  <a:schemeClr val="tx1"/>
                </a:solidFill>
                <a:effectLst/>
                <a:latin typeface="Calibri" pitchFamily="34" charset="0"/>
                <a:ea typeface="Arial" pitchFamily="34" charset="0"/>
                <a:cs typeface="Simplified Arabic" pitchFamily="18" charset="-78"/>
              </a:rPr>
              <a:t>Stack</a:t>
            </a:r>
            <a:r>
              <a:rPr kumimoji="0" lang="en-US" sz="3200" b="0"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a:t>
            </a:r>
            <a:r>
              <a:rPr kumimoji="0" lang="en-US" sz="3200" b="0" i="0" u="none" strike="noStrike" cap="none" normalizeH="0" baseline="0" dirty="0" smtClean="0">
                <a:ln>
                  <a:noFill/>
                </a:ln>
                <a:solidFill>
                  <a:srgbClr val="000000"/>
                </a:solidFill>
                <a:effectLst/>
                <a:latin typeface="Arial" pitchFamily="34" charset="0"/>
                <a:ea typeface="Arial" pitchFamily="34" charset="0"/>
                <a:cs typeface="Arial" pitchFamily="34" charset="0"/>
              </a:rPr>
              <a:t>3</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Date Placeholder 6"/>
          <p:cNvSpPr>
            <a:spLocks noGrp="1"/>
          </p:cNvSpPr>
          <p:nvPr>
            <p:ph type="dt" sz="half" idx="10"/>
          </p:nvPr>
        </p:nvSpPr>
        <p:spPr/>
        <p:txBody>
          <a:bodyPr/>
          <a:lstStyle/>
          <a:p>
            <a:fld id="{46D78C51-D37F-433D-A338-010A7F834899}" type="datetime1">
              <a:rPr lang="en-US" smtClean="0"/>
              <a:pPr/>
              <a:t>01-Jun-11</a:t>
            </a:fld>
            <a:endParaRPr lang="en-US"/>
          </a:p>
        </p:txBody>
      </p:sp>
      <p:sp>
        <p:nvSpPr>
          <p:cNvPr id="9" name="Slide Number Placeholder 8"/>
          <p:cNvSpPr>
            <a:spLocks noGrp="1"/>
          </p:cNvSpPr>
          <p:nvPr>
            <p:ph type="sldNum" sz="quarter" idx="12"/>
          </p:nvPr>
        </p:nvSpPr>
        <p:spPr/>
        <p:txBody>
          <a:bodyPr/>
          <a:lstStyle/>
          <a:p>
            <a:fld id="{728405A0-CC59-470C-873B-679805DFC862}" type="slidenum">
              <a:rPr lang="en-US" smtClean="0"/>
              <a:pPr/>
              <a:t>89</a:t>
            </a:fld>
            <a:endParaRPr lang="en-US"/>
          </a:p>
        </p:txBody>
      </p:sp>
    </p:spTree>
  </p:cSld>
  <p:clrMapOvr>
    <a:masterClrMapping/>
  </p:clrMapOvr>
  <p:transition>
    <p:sndAc>
      <p:stSnd>
        <p:snd r:embed="rId2" name="applaus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4">
                                            <p:bg/>
                                          </p:spTgt>
                                        </p:tgtEl>
                                        <p:attrNameLst>
                                          <p:attrName>style.visibility</p:attrName>
                                        </p:attrNameLst>
                                      </p:cBhvr>
                                      <p:to>
                                        <p:strVal val="visible"/>
                                      </p:to>
                                    </p:set>
                                    <p:anim calcmode="lin" valueType="num">
                                      <p:cBhvr>
                                        <p:cTn id="25" dur="1000" fill="hold"/>
                                        <p:tgtEl>
                                          <p:spTgt spid="4">
                                            <p:bg/>
                                          </p:spTgt>
                                        </p:tgtEl>
                                        <p:attrNameLst>
                                          <p:attrName>ppt_w</p:attrName>
                                        </p:attrNameLst>
                                      </p:cBhvr>
                                      <p:tavLst>
                                        <p:tav tm="0">
                                          <p:val>
                                            <p:fltVal val="0"/>
                                          </p:val>
                                        </p:tav>
                                        <p:tav tm="100000">
                                          <p:val>
                                            <p:strVal val="#ppt_w"/>
                                          </p:val>
                                        </p:tav>
                                      </p:tavLst>
                                    </p:anim>
                                    <p:anim calcmode="lin" valueType="num">
                                      <p:cBhvr>
                                        <p:cTn id="26" dur="1000" fill="hold"/>
                                        <p:tgtEl>
                                          <p:spTgt spid="4">
                                            <p:bg/>
                                          </p:spTgt>
                                        </p:tgtEl>
                                        <p:attrNameLst>
                                          <p:attrName>ppt_h</p:attrName>
                                        </p:attrNameLst>
                                      </p:cBhvr>
                                      <p:tavLst>
                                        <p:tav tm="0">
                                          <p:val>
                                            <p:fltVal val="0"/>
                                          </p:val>
                                        </p:tav>
                                        <p:tav tm="100000">
                                          <p:val>
                                            <p:strVal val="#ppt_h"/>
                                          </p:val>
                                        </p:tav>
                                      </p:tavLst>
                                    </p:anim>
                                    <p:anim calcmode="lin" valueType="num">
                                      <p:cBhvr>
                                        <p:cTn id="27" dur="1000" fill="hold"/>
                                        <p:tgtEl>
                                          <p:spTgt spid="4">
                                            <p:bg/>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p:cTn id="3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6">
                                            <p:bg/>
                                          </p:spTgt>
                                        </p:tgtEl>
                                        <p:attrNameLst>
                                          <p:attrName>style.visibility</p:attrName>
                                        </p:attrNameLst>
                                      </p:cBhvr>
                                      <p:to>
                                        <p:strVal val="visible"/>
                                      </p:to>
                                    </p:set>
                                    <p:animScale>
                                      <p:cBhvr>
                                        <p:cTn id="41" dur="1000" decel="50000" fill="hold">
                                          <p:stCondLst>
                                            <p:cond delay="0"/>
                                          </p:stCondLst>
                                        </p:cTn>
                                        <p:tgtEl>
                                          <p:spTgt spid="6">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6">
                                            <p:bg/>
                                          </p:spTgt>
                                        </p:tgtEl>
                                        <p:attrNameLst>
                                          <p:attrName>ppt_x</p:attrName>
                                          <p:attrName>ppt_y</p:attrName>
                                        </p:attrNameLst>
                                      </p:cBhvr>
                                    </p:animMotion>
                                    <p:animEffect transition="in" filter="fade">
                                      <p:cBhvr>
                                        <p:cTn id="43" dur="1000"/>
                                        <p:tgtEl>
                                          <p:spTgt spid="6">
                                            <p:bg/>
                                          </p:spTgt>
                                        </p:tgtEl>
                                      </p:cBhvr>
                                    </p:animEffect>
                                  </p:childTnLst>
                                </p:cTn>
                              </p:par>
                            </p:childTnLst>
                          </p:cTn>
                        </p:par>
                      </p:childTnLst>
                    </p:cTn>
                  </p:par>
                  <p:par>
                    <p:cTn id="44" fill="hold">
                      <p:stCondLst>
                        <p:cond delay="indefinite"/>
                      </p:stCondLst>
                      <p:childTnLst>
                        <p:par>
                          <p:cTn id="45" fill="hold">
                            <p:stCondLst>
                              <p:cond delay="0"/>
                            </p:stCondLst>
                            <p:childTnLst>
                              <p:par>
                                <p:cTn id="46" presetID="52" presetClass="entr" presetSubtype="0" fill="hold" grpId="0"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Scale>
                                      <p:cBhvr>
                                        <p:cTn id="48"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6">
                                            <p:txEl>
                                              <p:pRg st="0" end="0"/>
                                            </p:txEl>
                                          </p:spTgt>
                                        </p:tgtEl>
                                        <p:attrNameLst>
                                          <p:attrName>ppt_x</p:attrName>
                                          <p:attrName>ppt_y</p:attrName>
                                        </p:attrNameLst>
                                      </p:cBhvr>
                                    </p:animMotion>
                                    <p:animEffect transition="in" filter="fade">
                                      <p:cBhvr>
                                        <p:cTn id="50" dur="1000"/>
                                        <p:tgtEl>
                                          <p:spTgt spid="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2" presetClass="entr" presetSubtype="0" fill="hold" grpId="0"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Scale>
                                      <p:cBhvr>
                                        <p:cTn id="55"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
                                            <p:txEl>
                                              <p:pRg st="1" end="1"/>
                                            </p:txEl>
                                          </p:spTgt>
                                        </p:tgtEl>
                                        <p:attrNameLst>
                                          <p:attrName>ppt_x</p:attrName>
                                          <p:attrName>ppt_y</p:attrName>
                                        </p:attrNameLst>
                                      </p:cBhvr>
                                    </p:animMotion>
                                    <p:animEffect transition="in" filter="fade">
                                      <p:cBhvr>
                                        <p:cTn id="57" dur="1000"/>
                                        <p:tgtEl>
                                          <p:spTgt spid="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2" presetClass="entr" presetSubtype="0" fill="hold" grpId="0"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Scale>
                                      <p:cBhvr>
                                        <p:cTn id="62"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6">
                                            <p:txEl>
                                              <p:pRg st="2" end="2"/>
                                            </p:txEl>
                                          </p:spTgt>
                                        </p:tgtEl>
                                        <p:attrNameLst>
                                          <p:attrName>ppt_x</p:attrName>
                                          <p:attrName>ppt_y</p:attrName>
                                        </p:attrNameLst>
                                      </p:cBhvr>
                                    </p:animMotion>
                                    <p:animEffect transition="in" filter="fade">
                                      <p:cBhvr>
                                        <p:cTn id="64" dur="1000"/>
                                        <p:tgtEl>
                                          <p:spTgt spid="6">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2" presetClass="entr" presetSubtype="0" fill="hold" grpId="0" nodeType="clickEffect">
                                  <p:stCondLst>
                                    <p:cond delay="0"/>
                                  </p:stCondLst>
                                  <p:childTnLst>
                                    <p:set>
                                      <p:cBhvr>
                                        <p:cTn id="68" dur="1" fill="hold">
                                          <p:stCondLst>
                                            <p:cond delay="0"/>
                                          </p:stCondLst>
                                        </p:cTn>
                                        <p:tgtEl>
                                          <p:spTgt spid="6">
                                            <p:txEl>
                                              <p:pRg st="3" end="3"/>
                                            </p:txEl>
                                          </p:spTgt>
                                        </p:tgtEl>
                                        <p:attrNameLst>
                                          <p:attrName>style.visibility</p:attrName>
                                        </p:attrNameLst>
                                      </p:cBhvr>
                                      <p:to>
                                        <p:strVal val="visible"/>
                                      </p:to>
                                    </p:set>
                                    <p:animScale>
                                      <p:cBhvr>
                                        <p:cTn id="69"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6">
                                            <p:txEl>
                                              <p:pRg st="3" end="3"/>
                                            </p:txEl>
                                          </p:spTgt>
                                        </p:tgtEl>
                                        <p:attrNameLst>
                                          <p:attrName>ppt_x</p:attrName>
                                          <p:attrName>ppt_y</p:attrName>
                                        </p:attrNameLst>
                                      </p:cBhvr>
                                    </p:animMotion>
                                    <p:animEffect transition="in" filter="fade">
                                      <p:cBhvr>
                                        <p:cTn id="71" dur="1000"/>
                                        <p:tgtEl>
                                          <p:spTgt spid="6">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2" presetClass="entr" presetSubtype="0" fill="hold" nodeType="clickEffect">
                                  <p:stCondLst>
                                    <p:cond delay="0"/>
                                  </p:stCondLst>
                                  <p:childTnLst>
                                    <p:set>
                                      <p:cBhvr>
                                        <p:cTn id="75" dur="1" fill="hold">
                                          <p:stCondLst>
                                            <p:cond delay="0"/>
                                          </p:stCondLst>
                                        </p:cTn>
                                        <p:tgtEl>
                                          <p:spTgt spid="8"/>
                                        </p:tgtEl>
                                        <p:attrNameLst>
                                          <p:attrName>style.visibility</p:attrName>
                                        </p:attrNameLst>
                                      </p:cBhvr>
                                      <p:to>
                                        <p:strVal val="visible"/>
                                      </p:to>
                                    </p:set>
                                    <p:animScale>
                                      <p:cBhvr>
                                        <p:cTn id="7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8"/>
                                        </p:tgtEl>
                                        <p:attrNameLst>
                                          <p:attrName>ppt_x</p:attrName>
                                          <p:attrName>ppt_y</p:attrName>
                                        </p:attrNameLst>
                                      </p:cBhvr>
                                    </p:animMotion>
                                    <p:animEffect transition="in" filter="fade">
                                      <p:cBhvr>
                                        <p:cTn id="7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P spid="10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553" name="Picture 6"/>
          <p:cNvPicPr>
            <a:picLocks noChangeAspect="1" noChangeArrowheads="1"/>
          </p:cNvPicPr>
          <p:nvPr/>
        </p:nvPicPr>
        <p:blipFill>
          <a:blip r:embed="rId2" cstate="print"/>
          <a:srcRect/>
          <a:stretch>
            <a:fillRect/>
          </a:stretch>
        </p:blipFill>
        <p:spPr bwMode="auto">
          <a:xfrm>
            <a:off x="762000" y="685800"/>
            <a:ext cx="3505200" cy="4108368"/>
          </a:xfrm>
          <a:prstGeom prst="rect">
            <a:avLst/>
          </a:prstGeom>
          <a:noFill/>
        </p:spPr>
      </p:pic>
      <p:sp>
        <p:nvSpPr>
          <p:cNvPr id="23555" name="Rectangle 3"/>
          <p:cNvSpPr>
            <a:spLocks noChangeArrowheads="1"/>
          </p:cNvSpPr>
          <p:nvPr/>
        </p:nvSpPr>
        <p:spPr bwMode="auto">
          <a:xfrm>
            <a:off x="5715000" y="381000"/>
            <a:ext cx="266611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إضافة نموذج جديد</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6" name="Rectangle 4"/>
          <p:cNvSpPr>
            <a:spLocks noChangeArrowheads="1"/>
          </p:cNvSpPr>
          <p:nvPr/>
        </p:nvSpPr>
        <p:spPr bwMode="auto">
          <a:xfrm>
            <a:off x="4572000" y="1600200"/>
            <a:ext cx="40386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يمكن إضافة نموذج جديد إلى البرنامج كاللآتي :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من قائمة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Project</a:t>
            </a: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في شريط القوائم أعلى الشاشة اختر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Add form</a:t>
            </a: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كما في الشكل المجاور .</a:t>
            </a:r>
            <a:endPar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إختر أيقونة</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Form</a:t>
            </a: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(نموذج) التي تظهر</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في الشكل التالي ، بالنقر عليها مرة واحدة ، ثم النقر على زر الأمر</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Open</a:t>
            </a: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في تلك النافذة</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p>
        </p:txBody>
      </p:sp>
      <p:sp>
        <p:nvSpPr>
          <p:cNvPr id="6" name="Date Placeholder 5"/>
          <p:cNvSpPr>
            <a:spLocks noGrp="1"/>
          </p:cNvSpPr>
          <p:nvPr>
            <p:ph type="dt" sz="half" idx="10"/>
          </p:nvPr>
        </p:nvSpPr>
        <p:spPr/>
        <p:txBody>
          <a:bodyPr/>
          <a:lstStyle/>
          <a:p>
            <a:fld id="{81C18471-82FA-4687-8624-D1362E227CA2}" type="datetime1">
              <a:rPr lang="en-US" smtClean="0"/>
              <a:pPr/>
              <a:t>01-Jun-11</a:t>
            </a:fld>
            <a:endParaRPr lang="en-US"/>
          </a:p>
        </p:txBody>
      </p:sp>
      <p:sp>
        <p:nvSpPr>
          <p:cNvPr id="7" name="Slide Number Placeholder 6"/>
          <p:cNvSpPr>
            <a:spLocks noGrp="1"/>
          </p:cNvSpPr>
          <p:nvPr>
            <p:ph type="sldNum" sz="quarter" idx="12"/>
          </p:nvPr>
        </p:nvSpPr>
        <p:spPr/>
        <p:txBody>
          <a:bodyPr/>
          <a:lstStyle/>
          <a:p>
            <a:fld id="{728405A0-CC59-470C-873B-679805DFC862}"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checkerboard(across)">
                                      <p:cBhvr>
                                        <p:cTn id="7" dur="20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fade">
                                      <p:cBhvr>
                                        <p:cTn id="12" dur="1000"/>
                                        <p:tgtEl>
                                          <p:spTgt spid="23556"/>
                                        </p:tgtEl>
                                      </p:cBhvr>
                                    </p:animEffect>
                                    <p:anim calcmode="lin" valueType="num">
                                      <p:cBhvr>
                                        <p:cTn id="13" dur="1000" fill="hold"/>
                                        <p:tgtEl>
                                          <p:spTgt spid="23556"/>
                                        </p:tgtEl>
                                        <p:attrNameLst>
                                          <p:attrName>ppt_x</p:attrName>
                                        </p:attrNameLst>
                                      </p:cBhvr>
                                      <p:tavLst>
                                        <p:tav tm="0">
                                          <p:val>
                                            <p:strVal val="#ppt_x"/>
                                          </p:val>
                                        </p:tav>
                                        <p:tav tm="100000">
                                          <p:val>
                                            <p:strVal val="#ppt_x"/>
                                          </p:val>
                                        </p:tav>
                                      </p:tavLst>
                                    </p:anim>
                                    <p:anim calcmode="lin" valueType="num">
                                      <p:cBhvr>
                                        <p:cTn id="14" dur="1000" fill="hold"/>
                                        <p:tgtEl>
                                          <p:spTgt spid="2355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235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3"/>
          </p:nvPr>
        </p:nvSpPr>
        <p:spPr>
          <a:xfrm>
            <a:off x="6248400" y="381000"/>
            <a:ext cx="2517775" cy="959643"/>
          </a:xfrm>
          <a:solidFill>
            <a:schemeClr val="accent1">
              <a:lumMod val="20000"/>
              <a:lumOff val="80000"/>
            </a:schemeClr>
          </a:solidFill>
          <a:ln>
            <a:solidFill>
              <a:srgbClr val="FF0000"/>
            </a:solidFill>
          </a:ln>
        </p:spPr>
        <p:txBody>
          <a:bodyPr>
            <a:normAutofit/>
          </a:bodyPr>
          <a:lstStyle/>
          <a:p>
            <a:pPr algn="r" rtl="1"/>
            <a:r>
              <a:rPr lang="ar-SA" dirty="0" smtClean="0"/>
              <a:t>عمليات على المكدسة : 1 – </a:t>
            </a:r>
            <a:r>
              <a:rPr lang="ar-SA" dirty="0" smtClean="0">
                <a:solidFill>
                  <a:srgbClr val="FF0000"/>
                </a:solidFill>
              </a:rPr>
              <a:t>الإضافة</a:t>
            </a:r>
            <a:r>
              <a:rPr lang="ar-SA" dirty="0" smtClean="0"/>
              <a:t>    </a:t>
            </a:r>
            <a:r>
              <a:rPr lang="en-US" dirty="0" smtClean="0"/>
              <a:t>Push</a:t>
            </a:r>
            <a:r>
              <a:rPr lang="ar-SA" dirty="0" smtClean="0"/>
              <a:t> </a:t>
            </a:r>
            <a:endParaRPr lang="en-US" dirty="0"/>
          </a:p>
        </p:txBody>
      </p:sp>
      <p:sp>
        <p:nvSpPr>
          <p:cNvPr id="6" name="Content Placeholder 5"/>
          <p:cNvSpPr>
            <a:spLocks noGrp="1"/>
          </p:cNvSpPr>
          <p:nvPr>
            <p:ph sz="quarter" idx="4"/>
          </p:nvPr>
        </p:nvSpPr>
        <p:spPr>
          <a:xfrm>
            <a:off x="4571999" y="1447800"/>
            <a:ext cx="4114801" cy="4912520"/>
          </a:xfrm>
          <a:solidFill>
            <a:schemeClr val="accent5">
              <a:lumMod val="20000"/>
              <a:lumOff val="80000"/>
            </a:schemeClr>
          </a:solidFill>
          <a:ln>
            <a:solidFill>
              <a:schemeClr val="tx1"/>
            </a:solidFill>
          </a:ln>
          <a:effectLst>
            <a:glow rad="63500">
              <a:schemeClr val="accent1">
                <a:satMod val="175000"/>
                <a:alpha val="40000"/>
              </a:schemeClr>
            </a:glow>
          </a:effectLst>
        </p:spPr>
        <p:txBody>
          <a:bodyPr>
            <a:normAutofit/>
          </a:bodyPr>
          <a:lstStyle/>
          <a:p>
            <a:pPr algn="r" rtl="1"/>
            <a:r>
              <a:rPr lang="ar-SA" sz="2400" b="1" u="sng" dirty="0" smtClean="0">
                <a:solidFill>
                  <a:srgbClr val="FF0000"/>
                </a:solidFill>
              </a:rPr>
              <a:t>الخوارزمية</a:t>
            </a:r>
            <a:r>
              <a:rPr lang="ar-SA" dirty="0" smtClean="0"/>
              <a:t> : </a:t>
            </a:r>
          </a:p>
          <a:p>
            <a:pPr algn="r" rtl="1">
              <a:buNone/>
            </a:pPr>
            <a:r>
              <a:rPr lang="ar-SA" sz="1900" dirty="0" smtClean="0"/>
              <a:t>( سعة المكدسة </a:t>
            </a:r>
            <a:r>
              <a:rPr lang="en-US" sz="1900" dirty="0" smtClean="0"/>
              <a:t>n</a:t>
            </a:r>
            <a:r>
              <a:rPr lang="ar-SA" sz="1900" dirty="0" smtClean="0"/>
              <a:t> ونرغب في إضافة </a:t>
            </a:r>
            <a:r>
              <a:rPr lang="en-US" sz="1900" dirty="0" smtClean="0"/>
              <a:t>,y , …   x</a:t>
            </a:r>
            <a:r>
              <a:rPr lang="ar-SA" sz="1900" dirty="0" smtClean="0"/>
              <a:t>)</a:t>
            </a:r>
            <a:endParaRPr lang="en-US" sz="1900" dirty="0" smtClean="0">
              <a:latin typeface="Times New Roman" pitchFamily="18" charset="0"/>
              <a:cs typeface="Times New Roman" pitchFamily="18" charset="0"/>
            </a:endParaRPr>
          </a:p>
          <a:p>
            <a:pPr lvl="0" algn="r" rtl="1">
              <a:buNone/>
            </a:pPr>
            <a:r>
              <a:rPr lang="ar-SA" dirty="0" smtClean="0">
                <a:latin typeface="Times New Roman" pitchFamily="18" charset="0"/>
                <a:cs typeface="Times New Roman" pitchFamily="18" charset="0"/>
              </a:rPr>
              <a:t>1) هل </a:t>
            </a:r>
            <a:r>
              <a:rPr lang="en-US" dirty="0" smtClean="0">
                <a:latin typeface="Times New Roman" pitchFamily="18" charset="0"/>
                <a:cs typeface="Times New Roman" pitchFamily="18" charset="0"/>
              </a:rPr>
              <a:t>top = n-1</a:t>
            </a:r>
            <a:r>
              <a:rPr lang="ar-SA"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r" rtl="1">
              <a:buNone/>
            </a:pPr>
            <a:r>
              <a:rPr lang="ar-SA" dirty="0" smtClean="0">
                <a:latin typeface="Times New Roman" pitchFamily="18" charset="0"/>
                <a:cs typeface="Times New Roman" pitchFamily="18" charset="0"/>
              </a:rPr>
              <a:t>2) إذا كان الجواب </a:t>
            </a:r>
            <a:r>
              <a:rPr lang="ar-SA" b="1" dirty="0" smtClean="0">
                <a:latin typeface="Times New Roman" pitchFamily="18" charset="0"/>
                <a:cs typeface="Times New Roman" pitchFamily="18" charset="0"/>
              </a:rPr>
              <a:t>نعم</a:t>
            </a:r>
            <a:r>
              <a:rPr lang="ar-SA" dirty="0" smtClean="0">
                <a:latin typeface="Times New Roman" pitchFamily="18" charset="0"/>
                <a:cs typeface="Times New Roman" pitchFamily="18" charset="0"/>
              </a:rPr>
              <a:t> إطبع المكدسة ممتلئة إذهب إلى الخطوة 7.</a:t>
            </a:r>
            <a:r>
              <a:rPr lang="en-US" dirty="0" smtClean="0">
                <a:latin typeface="Times New Roman" pitchFamily="18" charset="0"/>
                <a:cs typeface="Times New Roman" pitchFamily="18" charset="0"/>
              </a:rPr>
              <a:t> </a:t>
            </a:r>
            <a:endParaRPr lang="ar-SA" dirty="0" smtClean="0">
              <a:latin typeface="Times New Roman" pitchFamily="18" charset="0"/>
              <a:cs typeface="Times New Roman" pitchFamily="18" charset="0"/>
            </a:endParaRPr>
          </a:p>
          <a:p>
            <a:pPr lvl="0" algn="r" rtl="1">
              <a:buNone/>
            </a:pPr>
            <a:r>
              <a:rPr lang="ar-SA" dirty="0" smtClean="0">
                <a:latin typeface="Times New Roman" pitchFamily="18" charset="0"/>
                <a:cs typeface="Times New Roman" pitchFamily="18" charset="0"/>
              </a:rPr>
              <a:t>3) إذا كان الجواب </a:t>
            </a:r>
            <a:r>
              <a:rPr lang="ar-SA" b="1" dirty="0" smtClean="0">
                <a:latin typeface="Times New Roman" pitchFamily="18" charset="0"/>
                <a:cs typeface="Times New Roman" pitchFamily="18" charset="0"/>
              </a:rPr>
              <a:t>لا</a:t>
            </a:r>
            <a:r>
              <a:rPr lang="ar-SA" dirty="0" smtClean="0">
                <a:latin typeface="Times New Roman" pitchFamily="18" charset="0"/>
                <a:cs typeface="Times New Roman" pitchFamily="18" charset="0"/>
              </a:rPr>
              <a:t>  : أ) </a:t>
            </a:r>
            <a:r>
              <a:rPr lang="en-US" dirty="0" smtClean="0">
                <a:latin typeface="Times New Roman" pitchFamily="18" charset="0"/>
                <a:cs typeface="Times New Roman" pitchFamily="18" charset="0"/>
              </a:rPr>
              <a:t>top = top + 1</a:t>
            </a:r>
          </a:p>
          <a:p>
            <a:pPr algn="r" rtl="1">
              <a:buNone/>
            </a:pPr>
            <a:r>
              <a:rPr lang="ar-SA" dirty="0" smtClean="0">
                <a:latin typeface="Times New Roman" pitchFamily="18" charset="0"/>
                <a:cs typeface="Times New Roman" pitchFamily="18" charset="0"/>
              </a:rPr>
              <a:t>                           ب) </a:t>
            </a:r>
            <a:r>
              <a:rPr lang="en-US" dirty="0" smtClean="0">
                <a:latin typeface="Times New Roman" pitchFamily="18" charset="0"/>
                <a:cs typeface="Times New Roman" pitchFamily="18" charset="0"/>
              </a:rPr>
              <a:t>A(top) = x</a:t>
            </a:r>
          </a:p>
          <a:p>
            <a:pPr lvl="0" algn="r" rtl="1">
              <a:buNone/>
            </a:pPr>
            <a:r>
              <a:rPr lang="ar-SA" dirty="0" smtClean="0">
                <a:latin typeface="Times New Roman" pitchFamily="18" charset="0"/>
                <a:cs typeface="Times New Roman" pitchFamily="18" charset="0"/>
              </a:rPr>
              <a:t>4) هل انتهت عمليات الإضافة ؟</a:t>
            </a:r>
          </a:p>
          <a:p>
            <a:pPr lvl="0" algn="r" rtl="1">
              <a:buNone/>
            </a:pPr>
            <a:r>
              <a:rPr lang="ar-SA" dirty="0" smtClean="0">
                <a:latin typeface="Times New Roman" pitchFamily="18" charset="0"/>
                <a:cs typeface="Times New Roman" pitchFamily="18" charset="0"/>
              </a:rPr>
              <a:t>5) إذا كان الجواب </a:t>
            </a:r>
            <a:r>
              <a:rPr lang="ar-SA" b="1" dirty="0" smtClean="0">
                <a:latin typeface="Times New Roman" pitchFamily="18" charset="0"/>
                <a:cs typeface="Times New Roman" pitchFamily="18" charset="0"/>
              </a:rPr>
              <a:t>نعم</a:t>
            </a:r>
            <a:r>
              <a:rPr lang="ar-SA" dirty="0" smtClean="0">
                <a:latin typeface="Times New Roman" pitchFamily="18" charset="0"/>
                <a:cs typeface="Times New Roman" pitchFamily="18" charset="0"/>
              </a:rPr>
              <a:t> إذهب إلى الخطوة 7</a:t>
            </a:r>
            <a:endParaRPr lang="en-US" dirty="0" smtClean="0">
              <a:latin typeface="Times New Roman" pitchFamily="18" charset="0"/>
              <a:cs typeface="Times New Roman" pitchFamily="18" charset="0"/>
            </a:endParaRPr>
          </a:p>
          <a:p>
            <a:pPr algn="r" rtl="1">
              <a:buNone/>
            </a:pPr>
            <a:r>
              <a:rPr lang="ar-SA" dirty="0" smtClean="0">
                <a:latin typeface="Times New Roman" pitchFamily="18" charset="0"/>
                <a:cs typeface="Times New Roman" pitchFamily="18" charset="0"/>
              </a:rPr>
              <a:t>6) إذا كان الجواب </a:t>
            </a:r>
            <a:r>
              <a:rPr lang="ar-SA" b="1" dirty="0" smtClean="0">
                <a:latin typeface="Times New Roman" pitchFamily="18" charset="0"/>
                <a:cs typeface="Times New Roman" pitchFamily="18" charset="0"/>
              </a:rPr>
              <a:t>لا</a:t>
            </a:r>
            <a:r>
              <a:rPr lang="ar-SA" dirty="0" smtClean="0">
                <a:latin typeface="Times New Roman" pitchFamily="18" charset="0"/>
                <a:cs typeface="Times New Roman" pitchFamily="18" charset="0"/>
              </a:rPr>
              <a:t> إذهب إلى الخطوة 1 </a:t>
            </a:r>
            <a:r>
              <a:rPr lang="ar-SA" dirty="0" smtClean="0"/>
              <a:t>.</a:t>
            </a:r>
            <a:endParaRPr lang="en-US" dirty="0" smtClean="0"/>
          </a:p>
          <a:p>
            <a:pPr lvl="0" algn="r" rtl="1">
              <a:buNone/>
            </a:pPr>
            <a:r>
              <a:rPr lang="ar-SA" dirty="0" smtClean="0"/>
              <a:t>7) توقف.</a:t>
            </a:r>
            <a:endParaRPr lang="en-US" dirty="0" smtClean="0"/>
          </a:p>
          <a:p>
            <a:pPr algn="r" rtl="1"/>
            <a:endParaRPr lang="en-US" dirty="0"/>
          </a:p>
        </p:txBody>
      </p:sp>
      <p:grpSp>
        <p:nvGrpSpPr>
          <p:cNvPr id="117762" name="Group 2"/>
          <p:cNvGrpSpPr>
            <a:grpSpLocks noGrp="1"/>
          </p:cNvGrpSpPr>
          <p:nvPr>
            <p:ph sz="quarter" idx="2"/>
          </p:nvPr>
        </p:nvGrpSpPr>
        <p:grpSpPr bwMode="auto">
          <a:xfrm>
            <a:off x="457200" y="228600"/>
            <a:ext cx="3886200" cy="6132513"/>
            <a:chOff x="975" y="8573"/>
            <a:chExt cx="3750" cy="7575"/>
          </a:xfrm>
          <a:solidFill>
            <a:schemeClr val="accent6">
              <a:lumMod val="20000"/>
              <a:lumOff val="80000"/>
            </a:schemeClr>
          </a:solidFill>
        </p:grpSpPr>
        <p:cxnSp>
          <p:nvCxnSpPr>
            <p:cNvPr id="117763" name="AutoShape 3"/>
            <p:cNvCxnSpPr>
              <a:cxnSpLocks noChangeShapeType="1"/>
            </p:cNvCxnSpPr>
            <p:nvPr/>
          </p:nvCxnSpPr>
          <p:spPr bwMode="auto">
            <a:xfrm>
              <a:off x="3015" y="9218"/>
              <a:ext cx="0" cy="330"/>
            </a:xfrm>
            <a:prstGeom prst="straightConnector1">
              <a:avLst/>
            </a:prstGeom>
            <a:ln>
              <a:headEnd/>
              <a:tailEnd type="triangle" w="med" len="med"/>
            </a:ln>
          </p:spPr>
          <p:style>
            <a:lnRef idx="1">
              <a:schemeClr val="accent6"/>
            </a:lnRef>
            <a:fillRef idx="2">
              <a:schemeClr val="accent6"/>
            </a:fillRef>
            <a:effectRef idx="1">
              <a:schemeClr val="accent6"/>
            </a:effectRef>
            <a:fontRef idx="minor">
              <a:schemeClr val="dk1"/>
            </a:fontRef>
          </p:style>
        </p:cxnSp>
        <p:sp>
          <p:nvSpPr>
            <p:cNvPr id="117764" name="AutoShape 4"/>
            <p:cNvSpPr>
              <a:spLocks noChangeArrowheads="1"/>
            </p:cNvSpPr>
            <p:nvPr/>
          </p:nvSpPr>
          <p:spPr bwMode="auto">
            <a:xfrm>
              <a:off x="1290" y="9548"/>
              <a:ext cx="3435" cy="1020"/>
            </a:xfrm>
            <a:prstGeom prst="parallelogram">
              <a:avLst>
                <a:gd name="adj" fmla="val 42096"/>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أدخل القيمة المراد إدخالها للمكدسة</a:t>
              </a:r>
              <a:r>
                <a:rPr kumimoji="0" lang="en-US" sz="2000" b="0"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ea typeface="Arial" pitchFamily="34" charset="0"/>
                  <a:cs typeface="Arial" pitchFamily="34" charset="0"/>
                </a:rPr>
                <a:t>f</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7765" name="AutoShape 5"/>
            <p:cNvSpPr>
              <a:spLocks noChangeArrowheads="1"/>
            </p:cNvSpPr>
            <p:nvPr/>
          </p:nvSpPr>
          <p:spPr bwMode="auto">
            <a:xfrm>
              <a:off x="1845" y="10913"/>
              <a:ext cx="2340" cy="990"/>
            </a:xfrm>
            <a:prstGeom prst="diamond">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Arial" pitchFamily="34" charset="0"/>
                  <a:cs typeface="Arial" pitchFamily="34" charset="0"/>
                </a:rPr>
                <a:t>top =n-1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7766" name="Rectangle 6"/>
            <p:cNvSpPr>
              <a:spLocks noChangeArrowheads="1"/>
            </p:cNvSpPr>
            <p:nvPr/>
          </p:nvSpPr>
          <p:spPr bwMode="auto">
            <a:xfrm>
              <a:off x="1950" y="12188"/>
              <a:ext cx="2085" cy="51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2000" dirty="0" smtClean="0">
                  <a:latin typeface="Calibri" pitchFamily="34" charset="0"/>
                  <a:ea typeface="Arial" pitchFamily="34" charset="0"/>
                  <a:cs typeface="Arial" pitchFamily="34" charset="0"/>
                </a:rPr>
                <a:t>top= top + 1</a:t>
              </a:r>
            </a:p>
          </p:txBody>
        </p:sp>
        <p:sp>
          <p:nvSpPr>
            <p:cNvPr id="117767" name="Rectangle 7"/>
            <p:cNvSpPr>
              <a:spLocks noChangeArrowheads="1"/>
            </p:cNvSpPr>
            <p:nvPr/>
          </p:nvSpPr>
          <p:spPr bwMode="auto">
            <a:xfrm>
              <a:off x="1950" y="13028"/>
              <a:ext cx="2085" cy="51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000" dirty="0" smtClean="0">
                  <a:latin typeface="Calibri" pitchFamily="34" charset="0"/>
                  <a:ea typeface="Arial" pitchFamily="34" charset="0"/>
                  <a:cs typeface="Arial" pitchFamily="34" charset="0"/>
                </a:rPr>
                <a:t>A(top) = f</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7768" name="AutoShape 8"/>
            <p:cNvCxnSpPr>
              <a:cxnSpLocks noChangeShapeType="1"/>
            </p:cNvCxnSpPr>
            <p:nvPr/>
          </p:nvCxnSpPr>
          <p:spPr bwMode="auto">
            <a:xfrm rot="5400000">
              <a:off x="165" y="12233"/>
              <a:ext cx="2490" cy="870"/>
            </a:xfrm>
            <a:prstGeom prst="bentConnector3">
              <a:avLst>
                <a:gd name="adj1" fmla="val -83"/>
              </a:avLst>
            </a:prstGeom>
            <a:ln>
              <a:headEnd/>
              <a:tailEnd/>
            </a:ln>
          </p:spPr>
          <p:style>
            <a:lnRef idx="1">
              <a:schemeClr val="accent6"/>
            </a:lnRef>
            <a:fillRef idx="2">
              <a:schemeClr val="accent6"/>
            </a:fillRef>
            <a:effectRef idx="1">
              <a:schemeClr val="accent6"/>
            </a:effectRef>
            <a:fontRef idx="minor">
              <a:schemeClr val="dk1"/>
            </a:fontRef>
          </p:style>
        </p:cxnSp>
        <p:cxnSp>
          <p:nvCxnSpPr>
            <p:cNvPr id="117769" name="AutoShape 9"/>
            <p:cNvCxnSpPr>
              <a:cxnSpLocks noChangeShapeType="1"/>
            </p:cNvCxnSpPr>
            <p:nvPr/>
          </p:nvCxnSpPr>
          <p:spPr bwMode="auto">
            <a:xfrm>
              <a:off x="975" y="13913"/>
              <a:ext cx="1035" cy="540"/>
            </a:xfrm>
            <a:prstGeom prst="bentConnector3">
              <a:avLst>
                <a:gd name="adj1" fmla="val 100676"/>
              </a:avLst>
            </a:prstGeom>
            <a:ln>
              <a:headEnd/>
              <a:tailEnd type="triangle" w="med" len="med"/>
            </a:ln>
          </p:spPr>
          <p:style>
            <a:lnRef idx="1">
              <a:schemeClr val="accent6"/>
            </a:lnRef>
            <a:fillRef idx="2">
              <a:schemeClr val="accent6"/>
            </a:fillRef>
            <a:effectRef idx="1">
              <a:schemeClr val="accent6"/>
            </a:effectRef>
            <a:fontRef idx="minor">
              <a:schemeClr val="dk1"/>
            </a:fontRef>
          </p:style>
        </p:cxnSp>
        <p:cxnSp>
          <p:nvCxnSpPr>
            <p:cNvPr id="117770" name="AutoShape 10"/>
            <p:cNvCxnSpPr>
              <a:cxnSpLocks noChangeShapeType="1"/>
            </p:cNvCxnSpPr>
            <p:nvPr/>
          </p:nvCxnSpPr>
          <p:spPr bwMode="auto">
            <a:xfrm>
              <a:off x="3015" y="10583"/>
              <a:ext cx="0" cy="330"/>
            </a:xfrm>
            <a:prstGeom prst="straightConnector1">
              <a:avLst/>
            </a:prstGeom>
            <a:ln>
              <a:headEnd/>
              <a:tailEnd type="triangle" w="med" len="med"/>
            </a:ln>
          </p:spPr>
          <p:style>
            <a:lnRef idx="1">
              <a:schemeClr val="accent6"/>
            </a:lnRef>
            <a:fillRef idx="2">
              <a:schemeClr val="accent6"/>
            </a:fillRef>
            <a:effectRef idx="1">
              <a:schemeClr val="accent6"/>
            </a:effectRef>
            <a:fontRef idx="minor">
              <a:schemeClr val="dk1"/>
            </a:fontRef>
          </p:style>
        </p:cxnSp>
        <p:cxnSp>
          <p:nvCxnSpPr>
            <p:cNvPr id="117771" name="AutoShape 11"/>
            <p:cNvCxnSpPr>
              <a:cxnSpLocks noChangeShapeType="1"/>
            </p:cNvCxnSpPr>
            <p:nvPr/>
          </p:nvCxnSpPr>
          <p:spPr bwMode="auto">
            <a:xfrm>
              <a:off x="3000" y="11858"/>
              <a:ext cx="0" cy="330"/>
            </a:xfrm>
            <a:prstGeom prst="straightConnector1">
              <a:avLst/>
            </a:prstGeom>
            <a:ln>
              <a:headEnd/>
              <a:tailEnd type="triangle" w="med" len="med"/>
            </a:ln>
          </p:spPr>
          <p:style>
            <a:lnRef idx="1">
              <a:schemeClr val="accent6"/>
            </a:lnRef>
            <a:fillRef idx="2">
              <a:schemeClr val="accent6"/>
            </a:fillRef>
            <a:effectRef idx="1">
              <a:schemeClr val="accent6"/>
            </a:effectRef>
            <a:fontRef idx="minor">
              <a:schemeClr val="dk1"/>
            </a:fontRef>
          </p:style>
        </p:cxnSp>
        <p:cxnSp>
          <p:nvCxnSpPr>
            <p:cNvPr id="117772" name="AutoShape 12"/>
            <p:cNvCxnSpPr>
              <a:cxnSpLocks noChangeShapeType="1"/>
            </p:cNvCxnSpPr>
            <p:nvPr/>
          </p:nvCxnSpPr>
          <p:spPr bwMode="auto">
            <a:xfrm>
              <a:off x="3000" y="12698"/>
              <a:ext cx="1" cy="330"/>
            </a:xfrm>
            <a:prstGeom prst="straightConnector1">
              <a:avLst/>
            </a:prstGeom>
            <a:ln>
              <a:headEnd/>
              <a:tailEnd type="triangle" w="med" len="med"/>
            </a:ln>
          </p:spPr>
          <p:style>
            <a:lnRef idx="1">
              <a:schemeClr val="accent6"/>
            </a:lnRef>
            <a:fillRef idx="2">
              <a:schemeClr val="accent6"/>
            </a:fillRef>
            <a:effectRef idx="1">
              <a:schemeClr val="accent6"/>
            </a:effectRef>
            <a:fontRef idx="minor">
              <a:schemeClr val="dk1"/>
            </a:fontRef>
          </p:style>
        </p:cxnSp>
        <p:sp>
          <p:nvSpPr>
            <p:cNvPr id="117773" name="AutoShape 13"/>
            <p:cNvSpPr>
              <a:spLocks noChangeArrowheads="1"/>
            </p:cNvSpPr>
            <p:nvPr/>
          </p:nvSpPr>
          <p:spPr bwMode="auto">
            <a:xfrm>
              <a:off x="1343" y="14453"/>
              <a:ext cx="2340" cy="615"/>
            </a:xfrm>
            <a:prstGeom prst="parallelogram">
              <a:avLst>
                <a:gd name="adj" fmla="val 47561"/>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ar-SA" sz="2000" dirty="0" smtClean="0">
                  <a:latin typeface="Calibri" pitchFamily="34" charset="0"/>
                  <a:ea typeface="Arial" pitchFamily="34" charset="0"/>
                  <a:cs typeface="Arial" pitchFamily="34" charset="0"/>
                </a:rPr>
                <a:t>إطبع " ممتلئة“</a:t>
              </a:r>
              <a:r>
                <a:rPr lang="en-US" sz="2000" dirty="0" smtClean="0">
                  <a:latin typeface="Calibri" pitchFamily="34" charset="0"/>
                  <a:ea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7774" name="AutoShape 14"/>
            <p:cNvCxnSpPr>
              <a:cxnSpLocks noChangeShapeType="1"/>
            </p:cNvCxnSpPr>
            <p:nvPr/>
          </p:nvCxnSpPr>
          <p:spPr bwMode="auto">
            <a:xfrm>
              <a:off x="4035" y="13268"/>
              <a:ext cx="405" cy="0"/>
            </a:xfrm>
            <a:prstGeom prst="straightConnector1">
              <a:avLst/>
            </a:prstGeom>
            <a:ln>
              <a:headEnd/>
              <a:tailEnd/>
            </a:ln>
          </p:spPr>
          <p:style>
            <a:lnRef idx="1">
              <a:schemeClr val="accent6"/>
            </a:lnRef>
            <a:fillRef idx="2">
              <a:schemeClr val="accent6"/>
            </a:fillRef>
            <a:effectRef idx="1">
              <a:schemeClr val="accent6"/>
            </a:effectRef>
            <a:fontRef idx="minor">
              <a:schemeClr val="dk1"/>
            </a:fontRef>
          </p:style>
        </p:cxnSp>
        <p:cxnSp>
          <p:nvCxnSpPr>
            <p:cNvPr id="117775" name="AutoShape 15"/>
            <p:cNvCxnSpPr>
              <a:cxnSpLocks noChangeShapeType="1"/>
            </p:cNvCxnSpPr>
            <p:nvPr/>
          </p:nvCxnSpPr>
          <p:spPr bwMode="auto">
            <a:xfrm>
              <a:off x="4440" y="13268"/>
              <a:ext cx="0" cy="2047"/>
            </a:xfrm>
            <a:prstGeom prst="straightConnector1">
              <a:avLst/>
            </a:prstGeom>
            <a:ln>
              <a:headEnd/>
              <a:tailEnd/>
            </a:ln>
          </p:spPr>
          <p:style>
            <a:lnRef idx="1">
              <a:schemeClr val="accent6"/>
            </a:lnRef>
            <a:fillRef idx="2">
              <a:schemeClr val="accent6"/>
            </a:fillRef>
            <a:effectRef idx="1">
              <a:schemeClr val="accent6"/>
            </a:effectRef>
            <a:fontRef idx="minor">
              <a:schemeClr val="dk1"/>
            </a:fontRef>
          </p:style>
        </p:cxnSp>
        <p:cxnSp>
          <p:nvCxnSpPr>
            <p:cNvPr id="117776" name="AutoShape 16"/>
            <p:cNvCxnSpPr>
              <a:cxnSpLocks noChangeShapeType="1"/>
            </p:cNvCxnSpPr>
            <p:nvPr/>
          </p:nvCxnSpPr>
          <p:spPr bwMode="auto">
            <a:xfrm flipH="1">
              <a:off x="2640" y="15315"/>
              <a:ext cx="1800" cy="0"/>
            </a:xfrm>
            <a:prstGeom prst="straightConnector1">
              <a:avLst/>
            </a:prstGeom>
            <a:ln>
              <a:headEnd/>
              <a:tailEnd type="triangle" w="med" len="med"/>
            </a:ln>
          </p:spPr>
          <p:style>
            <a:lnRef idx="1">
              <a:schemeClr val="accent6"/>
            </a:lnRef>
            <a:fillRef idx="2">
              <a:schemeClr val="accent6"/>
            </a:fillRef>
            <a:effectRef idx="1">
              <a:schemeClr val="accent6"/>
            </a:effectRef>
            <a:fontRef idx="minor">
              <a:schemeClr val="dk1"/>
            </a:fontRef>
          </p:style>
        </p:cxnSp>
        <p:cxnSp>
          <p:nvCxnSpPr>
            <p:cNvPr id="117777" name="AutoShape 17"/>
            <p:cNvCxnSpPr>
              <a:cxnSpLocks noChangeShapeType="1"/>
            </p:cNvCxnSpPr>
            <p:nvPr/>
          </p:nvCxnSpPr>
          <p:spPr bwMode="auto">
            <a:xfrm>
              <a:off x="2640" y="15068"/>
              <a:ext cx="0" cy="405"/>
            </a:xfrm>
            <a:prstGeom prst="straightConnector1">
              <a:avLst/>
            </a:prstGeom>
            <a:ln>
              <a:headEnd/>
              <a:tailEnd type="triangle" w="med" len="med"/>
            </a:ln>
          </p:spPr>
          <p:style>
            <a:lnRef idx="1">
              <a:schemeClr val="accent6"/>
            </a:lnRef>
            <a:fillRef idx="2">
              <a:schemeClr val="accent6"/>
            </a:fillRef>
            <a:effectRef idx="1">
              <a:schemeClr val="accent6"/>
            </a:effectRef>
            <a:fontRef idx="minor">
              <a:schemeClr val="dk1"/>
            </a:fontRef>
          </p:style>
        </p:cxnSp>
        <p:sp>
          <p:nvSpPr>
            <p:cNvPr id="117778" name="Oval 18"/>
            <p:cNvSpPr>
              <a:spLocks noChangeArrowheads="1"/>
            </p:cNvSpPr>
            <p:nvPr/>
          </p:nvSpPr>
          <p:spPr bwMode="auto">
            <a:xfrm>
              <a:off x="2299" y="8573"/>
              <a:ext cx="1425" cy="645"/>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بداية</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7779" name="Oval 19"/>
            <p:cNvSpPr>
              <a:spLocks noChangeArrowheads="1"/>
            </p:cNvSpPr>
            <p:nvPr/>
          </p:nvSpPr>
          <p:spPr bwMode="auto">
            <a:xfrm>
              <a:off x="1935" y="15473"/>
              <a:ext cx="1410" cy="675"/>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نهاية</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7780" name="Text Box 20"/>
            <p:cNvSpPr txBox="1">
              <a:spLocks noChangeArrowheads="1"/>
            </p:cNvSpPr>
            <p:nvPr/>
          </p:nvSpPr>
          <p:spPr bwMode="auto">
            <a:xfrm>
              <a:off x="1196" y="10926"/>
              <a:ext cx="588" cy="435"/>
            </a:xfrm>
            <a:prstGeom prst="rect">
              <a:avLst/>
            </a:prstGeom>
            <a:ln>
              <a:noFill/>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نعـم</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7781" name="Text Box 21"/>
            <p:cNvSpPr txBox="1">
              <a:spLocks noChangeArrowheads="1"/>
            </p:cNvSpPr>
            <p:nvPr/>
          </p:nvSpPr>
          <p:spPr bwMode="auto">
            <a:xfrm>
              <a:off x="3401" y="11745"/>
              <a:ext cx="409" cy="360"/>
            </a:xfrm>
            <a:prstGeom prst="rect">
              <a:avLst/>
            </a:prstGeom>
            <a:ln>
              <a:noFill/>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ar-SA" sz="2000" dirty="0" smtClean="0">
                  <a:latin typeface="Calibri" pitchFamily="34" charset="0"/>
                  <a:ea typeface="Arial" pitchFamily="34" charset="0"/>
                  <a:cs typeface="Arial" pitchFamily="34" charset="0"/>
                </a:rPr>
                <a:t>لا</a:t>
              </a:r>
              <a:endParaRPr lang="en-US" sz="2000" dirty="0" smtClean="0">
                <a:latin typeface="Calibri" pitchFamily="34" charset="0"/>
                <a:ea typeface="Arial" pitchFamily="34" charset="0"/>
                <a:cs typeface="Arial" pitchFamily="34" charset="0"/>
              </a:endParaRPr>
            </a:p>
          </p:txBody>
        </p:sp>
      </p:grpSp>
      <p:sp>
        <p:nvSpPr>
          <p:cNvPr id="24" name="Date Placeholder 23"/>
          <p:cNvSpPr>
            <a:spLocks noGrp="1"/>
          </p:cNvSpPr>
          <p:nvPr>
            <p:ph type="dt" sz="half" idx="10"/>
          </p:nvPr>
        </p:nvSpPr>
        <p:spPr/>
        <p:txBody>
          <a:bodyPr/>
          <a:lstStyle/>
          <a:p>
            <a:fld id="{9821BAB8-C44A-45F8-AF3E-585D4CFB52FF}" type="datetime1">
              <a:rPr lang="en-US" smtClean="0"/>
              <a:pPr/>
              <a:t>01-Jun-11</a:t>
            </a:fld>
            <a:endParaRPr lang="en-US"/>
          </a:p>
        </p:txBody>
      </p:sp>
      <p:sp>
        <p:nvSpPr>
          <p:cNvPr id="25" name="Slide Number Placeholder 24"/>
          <p:cNvSpPr>
            <a:spLocks noGrp="1"/>
          </p:cNvSpPr>
          <p:nvPr>
            <p:ph type="sldNum" sz="quarter" idx="12"/>
          </p:nvPr>
        </p:nvSpPr>
        <p:spPr/>
        <p:txBody>
          <a:bodyPr/>
          <a:lstStyle/>
          <a:p>
            <a:fld id="{728405A0-CC59-470C-873B-679805DFC862}" type="slidenum">
              <a:rPr lang="en-US" smtClean="0"/>
              <a:pPr/>
              <a:t>90</a:t>
            </a:fld>
            <a:endParaRPr lang="en-US"/>
          </a:p>
        </p:txBody>
      </p:sp>
      <p:sp>
        <p:nvSpPr>
          <p:cNvPr id="26" name="TextBox 25"/>
          <p:cNvSpPr txBox="1"/>
          <p:nvPr/>
        </p:nvSpPr>
        <p:spPr>
          <a:xfrm>
            <a:off x="3581400" y="304800"/>
            <a:ext cx="16764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r-SA" b="1" dirty="0" smtClean="0"/>
              <a:t>المخطط الانسيابي</a:t>
            </a:r>
            <a:endParaRPr lang="en-US" b="1" dirty="0"/>
          </a:p>
        </p:txBody>
      </p:sp>
    </p:spTree>
  </p:cSld>
  <p:clrMapOvr>
    <a:masterClrMapping/>
  </p:clrMapOvr>
  <p:transition>
    <p:sndAc>
      <p:stSnd>
        <p:snd r:embed="rId3" name="wind.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80">
                                          <p:stCondLst>
                                            <p:cond delay="0"/>
                                          </p:stCondLst>
                                        </p:cTn>
                                        <p:tgtEl>
                                          <p:spTgt spid="4">
                                            <p:bg/>
                                          </p:spTgt>
                                        </p:tgtEl>
                                      </p:cBhvr>
                                    </p:animEffect>
                                    <p:anim calcmode="lin" valueType="num">
                                      <p:cBhvr>
                                        <p:cTn id="8"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bg/>
                                          </p:spTgt>
                                        </p:tgtEl>
                                      </p:cBhvr>
                                      <p:to x="100000" y="60000"/>
                                    </p:animScale>
                                    <p:animScale>
                                      <p:cBhvr>
                                        <p:cTn id="14" dur="166" decel="50000">
                                          <p:stCondLst>
                                            <p:cond delay="676"/>
                                          </p:stCondLst>
                                        </p:cTn>
                                        <p:tgtEl>
                                          <p:spTgt spid="4">
                                            <p:bg/>
                                          </p:spTgt>
                                        </p:tgtEl>
                                      </p:cBhvr>
                                      <p:to x="100000" y="100000"/>
                                    </p:animScale>
                                    <p:animScale>
                                      <p:cBhvr>
                                        <p:cTn id="15" dur="26">
                                          <p:stCondLst>
                                            <p:cond delay="1312"/>
                                          </p:stCondLst>
                                        </p:cTn>
                                        <p:tgtEl>
                                          <p:spTgt spid="4">
                                            <p:bg/>
                                          </p:spTgt>
                                        </p:tgtEl>
                                      </p:cBhvr>
                                      <p:to x="100000" y="80000"/>
                                    </p:animScale>
                                    <p:animScale>
                                      <p:cBhvr>
                                        <p:cTn id="16" dur="166" decel="50000">
                                          <p:stCondLst>
                                            <p:cond delay="1338"/>
                                          </p:stCondLst>
                                        </p:cTn>
                                        <p:tgtEl>
                                          <p:spTgt spid="4">
                                            <p:bg/>
                                          </p:spTgt>
                                        </p:tgtEl>
                                      </p:cBhvr>
                                      <p:to x="100000" y="100000"/>
                                    </p:animScale>
                                    <p:animScale>
                                      <p:cBhvr>
                                        <p:cTn id="17" dur="26">
                                          <p:stCondLst>
                                            <p:cond delay="1642"/>
                                          </p:stCondLst>
                                        </p:cTn>
                                        <p:tgtEl>
                                          <p:spTgt spid="4">
                                            <p:bg/>
                                          </p:spTgt>
                                        </p:tgtEl>
                                      </p:cBhvr>
                                      <p:to x="100000" y="90000"/>
                                    </p:animScale>
                                    <p:animScale>
                                      <p:cBhvr>
                                        <p:cTn id="18" dur="166" decel="50000">
                                          <p:stCondLst>
                                            <p:cond delay="1668"/>
                                          </p:stCondLst>
                                        </p:cTn>
                                        <p:tgtEl>
                                          <p:spTgt spid="4">
                                            <p:bg/>
                                          </p:spTgt>
                                        </p:tgtEl>
                                      </p:cBhvr>
                                      <p:to x="100000" y="100000"/>
                                    </p:animScale>
                                    <p:animScale>
                                      <p:cBhvr>
                                        <p:cTn id="19" dur="26">
                                          <p:stCondLst>
                                            <p:cond delay="1808"/>
                                          </p:stCondLst>
                                        </p:cTn>
                                        <p:tgtEl>
                                          <p:spTgt spid="4">
                                            <p:bg/>
                                          </p:spTgt>
                                        </p:tgtEl>
                                      </p:cBhvr>
                                      <p:to x="100000" y="95000"/>
                                    </p:animScale>
                                    <p:animScale>
                                      <p:cBhvr>
                                        <p:cTn id="20" dur="166" decel="50000">
                                          <p:stCondLst>
                                            <p:cond delay="1834"/>
                                          </p:stCondLst>
                                        </p:cTn>
                                        <p:tgtEl>
                                          <p:spTgt spid="4">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animScale>
                                      <p:cBhvr>
                                        <p:cTn id="43" dur="1000" decel="50000" fill="hold">
                                          <p:stCondLst>
                                            <p:cond delay="0"/>
                                          </p:stCondLst>
                                        </p:cTn>
                                        <p:tgtEl>
                                          <p:spTgt spid="6">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6">
                                            <p:bg/>
                                          </p:spTgt>
                                        </p:tgtEl>
                                        <p:attrNameLst>
                                          <p:attrName>ppt_x</p:attrName>
                                          <p:attrName>ppt_y</p:attrName>
                                        </p:attrNameLst>
                                      </p:cBhvr>
                                    </p:animMotion>
                                    <p:animEffect transition="in" filter="fade">
                                      <p:cBhvr>
                                        <p:cTn id="45" dur="1000"/>
                                        <p:tgtEl>
                                          <p:spTgt spid="6">
                                            <p:bg/>
                                          </p:spTgt>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fill="hold" grpId="0"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Scale>
                                      <p:cBhvr>
                                        <p:cTn id="50"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6">
                                            <p:txEl>
                                              <p:pRg st="0" end="0"/>
                                            </p:txEl>
                                          </p:spTgt>
                                        </p:tgtEl>
                                        <p:attrNameLst>
                                          <p:attrName>ppt_x</p:attrName>
                                          <p:attrName>ppt_y</p:attrName>
                                        </p:attrNameLst>
                                      </p:cBhvr>
                                    </p:animMotion>
                                    <p:animEffect transition="in" filter="fade">
                                      <p:cBhvr>
                                        <p:cTn id="52" dur="10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2" presetClass="entr" presetSubtype="0" fill="hold" grpId="0"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Scale>
                                      <p:cBhvr>
                                        <p:cTn id="57"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6">
                                            <p:txEl>
                                              <p:pRg st="1" end="1"/>
                                            </p:txEl>
                                          </p:spTgt>
                                        </p:tgtEl>
                                        <p:attrNameLst>
                                          <p:attrName>ppt_x</p:attrName>
                                          <p:attrName>ppt_y</p:attrName>
                                        </p:attrNameLst>
                                      </p:cBhvr>
                                    </p:animMotion>
                                    <p:animEffect transition="in" filter="fade">
                                      <p:cBhvr>
                                        <p:cTn id="59" dur="1000"/>
                                        <p:tgtEl>
                                          <p:spTgt spid="6">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2" presetClass="entr" presetSubtype="0" fill="hold" grpId="0" nodeType="click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Scale>
                                      <p:cBhvr>
                                        <p:cTn id="64"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6">
                                            <p:txEl>
                                              <p:pRg st="2" end="2"/>
                                            </p:txEl>
                                          </p:spTgt>
                                        </p:tgtEl>
                                        <p:attrNameLst>
                                          <p:attrName>ppt_x</p:attrName>
                                          <p:attrName>ppt_y</p:attrName>
                                        </p:attrNameLst>
                                      </p:cBhvr>
                                    </p:animMotion>
                                    <p:animEffect transition="in" filter="fade">
                                      <p:cBhvr>
                                        <p:cTn id="66" dur="1000"/>
                                        <p:tgtEl>
                                          <p:spTgt spid="6">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2" presetClass="entr" presetSubtype="0" fill="hold" grpId="0" nodeType="clickEffect">
                                  <p:stCondLst>
                                    <p:cond delay="0"/>
                                  </p:stCondLst>
                                  <p:childTnLst>
                                    <p:set>
                                      <p:cBhvr>
                                        <p:cTn id="70" dur="1" fill="hold">
                                          <p:stCondLst>
                                            <p:cond delay="0"/>
                                          </p:stCondLst>
                                        </p:cTn>
                                        <p:tgtEl>
                                          <p:spTgt spid="6">
                                            <p:txEl>
                                              <p:pRg st="3" end="3"/>
                                            </p:txEl>
                                          </p:spTgt>
                                        </p:tgtEl>
                                        <p:attrNameLst>
                                          <p:attrName>style.visibility</p:attrName>
                                        </p:attrNameLst>
                                      </p:cBhvr>
                                      <p:to>
                                        <p:strVal val="visible"/>
                                      </p:to>
                                    </p:set>
                                    <p:animScale>
                                      <p:cBhvr>
                                        <p:cTn id="71"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6">
                                            <p:txEl>
                                              <p:pRg st="3" end="3"/>
                                            </p:txEl>
                                          </p:spTgt>
                                        </p:tgtEl>
                                        <p:attrNameLst>
                                          <p:attrName>ppt_x</p:attrName>
                                          <p:attrName>ppt_y</p:attrName>
                                        </p:attrNameLst>
                                      </p:cBhvr>
                                    </p:animMotion>
                                    <p:animEffect transition="in" filter="fade">
                                      <p:cBhvr>
                                        <p:cTn id="73" dur="1000"/>
                                        <p:tgtEl>
                                          <p:spTgt spid="6">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2" presetClass="entr" presetSubtype="0" fill="hold" grpId="0" nodeType="clickEffect">
                                  <p:stCondLst>
                                    <p:cond delay="0"/>
                                  </p:stCondLst>
                                  <p:childTnLst>
                                    <p:set>
                                      <p:cBhvr>
                                        <p:cTn id="77" dur="1" fill="hold">
                                          <p:stCondLst>
                                            <p:cond delay="0"/>
                                          </p:stCondLst>
                                        </p:cTn>
                                        <p:tgtEl>
                                          <p:spTgt spid="6">
                                            <p:txEl>
                                              <p:pRg st="4" end="4"/>
                                            </p:txEl>
                                          </p:spTgt>
                                        </p:tgtEl>
                                        <p:attrNameLst>
                                          <p:attrName>style.visibility</p:attrName>
                                        </p:attrNameLst>
                                      </p:cBhvr>
                                      <p:to>
                                        <p:strVal val="visible"/>
                                      </p:to>
                                    </p:set>
                                    <p:animScale>
                                      <p:cBhvr>
                                        <p:cTn id="78"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6">
                                            <p:txEl>
                                              <p:pRg st="4" end="4"/>
                                            </p:txEl>
                                          </p:spTgt>
                                        </p:tgtEl>
                                        <p:attrNameLst>
                                          <p:attrName>ppt_x</p:attrName>
                                          <p:attrName>ppt_y</p:attrName>
                                        </p:attrNameLst>
                                      </p:cBhvr>
                                    </p:animMotion>
                                    <p:animEffect transition="in" filter="fade">
                                      <p:cBhvr>
                                        <p:cTn id="80" dur="1000"/>
                                        <p:tgtEl>
                                          <p:spTgt spid="6">
                                            <p:txEl>
                                              <p:pRg st="4" end="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2" presetClass="entr" presetSubtype="0" fill="hold" grpId="0" nodeType="clickEffect">
                                  <p:stCondLst>
                                    <p:cond delay="0"/>
                                  </p:stCondLst>
                                  <p:childTnLst>
                                    <p:set>
                                      <p:cBhvr>
                                        <p:cTn id="84" dur="1" fill="hold">
                                          <p:stCondLst>
                                            <p:cond delay="0"/>
                                          </p:stCondLst>
                                        </p:cTn>
                                        <p:tgtEl>
                                          <p:spTgt spid="6">
                                            <p:txEl>
                                              <p:pRg st="5" end="5"/>
                                            </p:txEl>
                                          </p:spTgt>
                                        </p:tgtEl>
                                        <p:attrNameLst>
                                          <p:attrName>style.visibility</p:attrName>
                                        </p:attrNameLst>
                                      </p:cBhvr>
                                      <p:to>
                                        <p:strVal val="visible"/>
                                      </p:to>
                                    </p:set>
                                    <p:animScale>
                                      <p:cBhvr>
                                        <p:cTn id="85"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6">
                                            <p:txEl>
                                              <p:pRg st="5" end="5"/>
                                            </p:txEl>
                                          </p:spTgt>
                                        </p:tgtEl>
                                        <p:attrNameLst>
                                          <p:attrName>ppt_x</p:attrName>
                                          <p:attrName>ppt_y</p:attrName>
                                        </p:attrNameLst>
                                      </p:cBhvr>
                                    </p:animMotion>
                                    <p:animEffect transition="in" filter="fade">
                                      <p:cBhvr>
                                        <p:cTn id="87" dur="1000"/>
                                        <p:tgtEl>
                                          <p:spTgt spid="6">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52" presetClass="entr" presetSubtype="0" fill="hold" grpId="0" nodeType="clickEffect">
                                  <p:stCondLst>
                                    <p:cond delay="0"/>
                                  </p:stCondLst>
                                  <p:childTnLst>
                                    <p:set>
                                      <p:cBhvr>
                                        <p:cTn id="91" dur="1" fill="hold">
                                          <p:stCondLst>
                                            <p:cond delay="0"/>
                                          </p:stCondLst>
                                        </p:cTn>
                                        <p:tgtEl>
                                          <p:spTgt spid="6">
                                            <p:txEl>
                                              <p:pRg st="6" end="6"/>
                                            </p:txEl>
                                          </p:spTgt>
                                        </p:tgtEl>
                                        <p:attrNameLst>
                                          <p:attrName>style.visibility</p:attrName>
                                        </p:attrNameLst>
                                      </p:cBhvr>
                                      <p:to>
                                        <p:strVal val="visible"/>
                                      </p:to>
                                    </p:set>
                                    <p:animScale>
                                      <p:cBhvr>
                                        <p:cTn id="92"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3" dur="1000" decel="50000" fill="hold">
                                          <p:stCondLst>
                                            <p:cond delay="0"/>
                                          </p:stCondLst>
                                        </p:cTn>
                                        <p:tgtEl>
                                          <p:spTgt spid="6">
                                            <p:txEl>
                                              <p:pRg st="6" end="6"/>
                                            </p:txEl>
                                          </p:spTgt>
                                        </p:tgtEl>
                                        <p:attrNameLst>
                                          <p:attrName>ppt_x</p:attrName>
                                          <p:attrName>ppt_y</p:attrName>
                                        </p:attrNameLst>
                                      </p:cBhvr>
                                    </p:animMotion>
                                    <p:animEffect transition="in" filter="fade">
                                      <p:cBhvr>
                                        <p:cTn id="94" dur="1000"/>
                                        <p:tgtEl>
                                          <p:spTgt spid="6">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52" presetClass="entr" presetSubtype="0" fill="hold" grpId="0" nodeType="clickEffect">
                                  <p:stCondLst>
                                    <p:cond delay="0"/>
                                  </p:stCondLst>
                                  <p:childTnLst>
                                    <p:set>
                                      <p:cBhvr>
                                        <p:cTn id="98" dur="1" fill="hold">
                                          <p:stCondLst>
                                            <p:cond delay="0"/>
                                          </p:stCondLst>
                                        </p:cTn>
                                        <p:tgtEl>
                                          <p:spTgt spid="6">
                                            <p:txEl>
                                              <p:pRg st="7" end="7"/>
                                            </p:txEl>
                                          </p:spTgt>
                                        </p:tgtEl>
                                        <p:attrNameLst>
                                          <p:attrName>style.visibility</p:attrName>
                                        </p:attrNameLst>
                                      </p:cBhvr>
                                      <p:to>
                                        <p:strVal val="visible"/>
                                      </p:to>
                                    </p:set>
                                    <p:animScale>
                                      <p:cBhvr>
                                        <p:cTn id="99"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6">
                                            <p:txEl>
                                              <p:pRg st="7" end="7"/>
                                            </p:txEl>
                                          </p:spTgt>
                                        </p:tgtEl>
                                        <p:attrNameLst>
                                          <p:attrName>ppt_x</p:attrName>
                                          <p:attrName>ppt_y</p:attrName>
                                        </p:attrNameLst>
                                      </p:cBhvr>
                                    </p:animMotion>
                                    <p:animEffect transition="in" filter="fade">
                                      <p:cBhvr>
                                        <p:cTn id="101" dur="1000"/>
                                        <p:tgtEl>
                                          <p:spTgt spid="6">
                                            <p:txEl>
                                              <p:pRg st="7" end="7"/>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2" presetClass="entr" presetSubtype="0" fill="hold" grpId="0" nodeType="clickEffect">
                                  <p:stCondLst>
                                    <p:cond delay="0"/>
                                  </p:stCondLst>
                                  <p:childTnLst>
                                    <p:set>
                                      <p:cBhvr>
                                        <p:cTn id="105" dur="1" fill="hold">
                                          <p:stCondLst>
                                            <p:cond delay="0"/>
                                          </p:stCondLst>
                                        </p:cTn>
                                        <p:tgtEl>
                                          <p:spTgt spid="6">
                                            <p:txEl>
                                              <p:pRg st="8" end="8"/>
                                            </p:txEl>
                                          </p:spTgt>
                                        </p:tgtEl>
                                        <p:attrNameLst>
                                          <p:attrName>style.visibility</p:attrName>
                                        </p:attrNameLst>
                                      </p:cBhvr>
                                      <p:to>
                                        <p:strVal val="visible"/>
                                      </p:to>
                                    </p:set>
                                    <p:animScale>
                                      <p:cBhvr>
                                        <p:cTn id="106" dur="1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6">
                                            <p:txEl>
                                              <p:pRg st="8" end="8"/>
                                            </p:txEl>
                                          </p:spTgt>
                                        </p:tgtEl>
                                        <p:attrNameLst>
                                          <p:attrName>ppt_x</p:attrName>
                                          <p:attrName>ppt_y</p:attrName>
                                        </p:attrNameLst>
                                      </p:cBhvr>
                                    </p:animMotion>
                                    <p:animEffect transition="in" filter="fade">
                                      <p:cBhvr>
                                        <p:cTn id="108" dur="1000"/>
                                        <p:tgtEl>
                                          <p:spTgt spid="6">
                                            <p:txEl>
                                              <p:pRg st="8" end="8"/>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2" presetClass="entr" presetSubtype="0" fill="hold" grpId="0" nodeType="clickEffect">
                                  <p:stCondLst>
                                    <p:cond delay="0"/>
                                  </p:stCondLst>
                                  <p:childTnLst>
                                    <p:set>
                                      <p:cBhvr>
                                        <p:cTn id="112" dur="1" fill="hold">
                                          <p:stCondLst>
                                            <p:cond delay="0"/>
                                          </p:stCondLst>
                                        </p:cTn>
                                        <p:tgtEl>
                                          <p:spTgt spid="6">
                                            <p:txEl>
                                              <p:pRg st="9" end="9"/>
                                            </p:txEl>
                                          </p:spTgt>
                                        </p:tgtEl>
                                        <p:attrNameLst>
                                          <p:attrName>style.visibility</p:attrName>
                                        </p:attrNameLst>
                                      </p:cBhvr>
                                      <p:to>
                                        <p:strVal val="visible"/>
                                      </p:to>
                                    </p:set>
                                    <p:animScale>
                                      <p:cBhvr>
                                        <p:cTn id="113" dur="1000" decel="50000" fill="hold">
                                          <p:stCondLst>
                                            <p:cond delay="0"/>
                                          </p:stCondLst>
                                        </p:cTn>
                                        <p:tgtEl>
                                          <p:spTgt spid="6">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4" dur="1000" decel="50000" fill="hold">
                                          <p:stCondLst>
                                            <p:cond delay="0"/>
                                          </p:stCondLst>
                                        </p:cTn>
                                        <p:tgtEl>
                                          <p:spTgt spid="6">
                                            <p:txEl>
                                              <p:pRg st="9" end="9"/>
                                            </p:txEl>
                                          </p:spTgt>
                                        </p:tgtEl>
                                        <p:attrNameLst>
                                          <p:attrName>ppt_x</p:attrName>
                                          <p:attrName>ppt_y</p:attrName>
                                        </p:attrNameLst>
                                      </p:cBhvr>
                                    </p:animMotion>
                                    <p:animEffect transition="in" filter="fade">
                                      <p:cBhvr>
                                        <p:cTn id="115" dur="1000"/>
                                        <p:tgtEl>
                                          <p:spTgt spid="6">
                                            <p:txEl>
                                              <p:pRg st="9" end="9"/>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grpId="0" nodeType="click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wipe(down)">
                                      <p:cBhvr>
                                        <p:cTn id="120" dur="580">
                                          <p:stCondLst>
                                            <p:cond delay="0"/>
                                          </p:stCondLst>
                                        </p:cTn>
                                        <p:tgtEl>
                                          <p:spTgt spid="26"/>
                                        </p:tgtEl>
                                      </p:cBhvr>
                                    </p:animEffect>
                                    <p:anim calcmode="lin" valueType="num">
                                      <p:cBhvr>
                                        <p:cTn id="121"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26" dur="26">
                                          <p:stCondLst>
                                            <p:cond delay="650"/>
                                          </p:stCondLst>
                                        </p:cTn>
                                        <p:tgtEl>
                                          <p:spTgt spid="26"/>
                                        </p:tgtEl>
                                      </p:cBhvr>
                                      <p:to x="100000" y="60000"/>
                                    </p:animScale>
                                    <p:animScale>
                                      <p:cBhvr>
                                        <p:cTn id="127" dur="166" decel="50000">
                                          <p:stCondLst>
                                            <p:cond delay="676"/>
                                          </p:stCondLst>
                                        </p:cTn>
                                        <p:tgtEl>
                                          <p:spTgt spid="26"/>
                                        </p:tgtEl>
                                      </p:cBhvr>
                                      <p:to x="100000" y="100000"/>
                                    </p:animScale>
                                    <p:animScale>
                                      <p:cBhvr>
                                        <p:cTn id="128" dur="26">
                                          <p:stCondLst>
                                            <p:cond delay="1312"/>
                                          </p:stCondLst>
                                        </p:cTn>
                                        <p:tgtEl>
                                          <p:spTgt spid="26"/>
                                        </p:tgtEl>
                                      </p:cBhvr>
                                      <p:to x="100000" y="80000"/>
                                    </p:animScale>
                                    <p:animScale>
                                      <p:cBhvr>
                                        <p:cTn id="129" dur="166" decel="50000">
                                          <p:stCondLst>
                                            <p:cond delay="1338"/>
                                          </p:stCondLst>
                                        </p:cTn>
                                        <p:tgtEl>
                                          <p:spTgt spid="26"/>
                                        </p:tgtEl>
                                      </p:cBhvr>
                                      <p:to x="100000" y="100000"/>
                                    </p:animScale>
                                    <p:animScale>
                                      <p:cBhvr>
                                        <p:cTn id="130" dur="26">
                                          <p:stCondLst>
                                            <p:cond delay="1642"/>
                                          </p:stCondLst>
                                        </p:cTn>
                                        <p:tgtEl>
                                          <p:spTgt spid="26"/>
                                        </p:tgtEl>
                                      </p:cBhvr>
                                      <p:to x="100000" y="90000"/>
                                    </p:animScale>
                                    <p:animScale>
                                      <p:cBhvr>
                                        <p:cTn id="131" dur="166" decel="50000">
                                          <p:stCondLst>
                                            <p:cond delay="1668"/>
                                          </p:stCondLst>
                                        </p:cTn>
                                        <p:tgtEl>
                                          <p:spTgt spid="26"/>
                                        </p:tgtEl>
                                      </p:cBhvr>
                                      <p:to x="100000" y="100000"/>
                                    </p:animScale>
                                    <p:animScale>
                                      <p:cBhvr>
                                        <p:cTn id="132" dur="26">
                                          <p:stCondLst>
                                            <p:cond delay="1808"/>
                                          </p:stCondLst>
                                        </p:cTn>
                                        <p:tgtEl>
                                          <p:spTgt spid="26"/>
                                        </p:tgtEl>
                                      </p:cBhvr>
                                      <p:to x="100000" y="95000"/>
                                    </p:animScale>
                                    <p:animScale>
                                      <p:cBhvr>
                                        <p:cTn id="133" dur="166" decel="50000">
                                          <p:stCondLst>
                                            <p:cond delay="1834"/>
                                          </p:stCondLst>
                                        </p:cTn>
                                        <p:tgtEl>
                                          <p:spTgt spid="26"/>
                                        </p:tgtEl>
                                      </p:cBhvr>
                                      <p:to x="100000" y="100000"/>
                                    </p:animScale>
                                  </p:childTnLst>
                                </p:cTn>
                              </p:par>
                            </p:childTnLst>
                          </p:cTn>
                        </p:par>
                      </p:childTnLst>
                    </p:cTn>
                  </p:par>
                  <p:par>
                    <p:cTn id="134" fill="hold">
                      <p:stCondLst>
                        <p:cond delay="indefinite"/>
                      </p:stCondLst>
                      <p:childTnLst>
                        <p:par>
                          <p:cTn id="135" fill="hold">
                            <p:stCondLst>
                              <p:cond delay="0"/>
                            </p:stCondLst>
                            <p:childTnLst>
                              <p:par>
                                <p:cTn id="136" presetID="51" presetClass="entr" presetSubtype="0" fill="hold" nodeType="clickEffect">
                                  <p:stCondLst>
                                    <p:cond delay="0"/>
                                  </p:stCondLst>
                                  <p:childTnLst>
                                    <p:set>
                                      <p:cBhvr>
                                        <p:cTn id="137" dur="1" fill="hold">
                                          <p:stCondLst>
                                            <p:cond delay="0"/>
                                          </p:stCondLst>
                                        </p:cTn>
                                        <p:tgtEl>
                                          <p:spTgt spid="117762"/>
                                        </p:tgtEl>
                                        <p:attrNameLst>
                                          <p:attrName>style.visibility</p:attrName>
                                        </p:attrNameLst>
                                      </p:cBhvr>
                                      <p:to>
                                        <p:strVal val="visible"/>
                                      </p:to>
                                    </p:set>
                                    <p:animEffect transition="in" filter="fade">
                                      <p:cBhvr>
                                        <p:cTn id="138" dur="770" decel="100000"/>
                                        <p:tgtEl>
                                          <p:spTgt spid="117762"/>
                                        </p:tgtEl>
                                      </p:cBhvr>
                                    </p:animEffect>
                                    <p:animScale>
                                      <p:cBhvr>
                                        <p:cTn id="139" dur="770" decel="100000"/>
                                        <p:tgtEl>
                                          <p:spTgt spid="117762"/>
                                        </p:tgtEl>
                                      </p:cBhvr>
                                      <p:from x="10000" y="10000"/>
                                      <p:to x="200000" y="450000"/>
                                    </p:animScale>
                                    <p:animScale>
                                      <p:cBhvr>
                                        <p:cTn id="140" dur="1230" accel="100000" fill="hold">
                                          <p:stCondLst>
                                            <p:cond delay="770"/>
                                          </p:stCondLst>
                                        </p:cTn>
                                        <p:tgtEl>
                                          <p:spTgt spid="117762"/>
                                        </p:tgtEl>
                                      </p:cBhvr>
                                      <p:from x="200000" y="450000"/>
                                      <p:to x="100000" y="100000"/>
                                    </p:animScale>
                                    <p:set>
                                      <p:cBhvr>
                                        <p:cTn id="141" dur="770" fill="hold"/>
                                        <p:tgtEl>
                                          <p:spTgt spid="117762"/>
                                        </p:tgtEl>
                                        <p:attrNameLst>
                                          <p:attrName>ppt_x</p:attrName>
                                        </p:attrNameLst>
                                      </p:cBhvr>
                                      <p:to>
                                        <p:strVal val="(0.5)"/>
                                      </p:to>
                                    </p:set>
                                    <p:anim from="(0.5)" to="(#ppt_x)" calcmode="lin" valueType="num">
                                      <p:cBhvr>
                                        <p:cTn id="142" dur="1230" accel="100000" fill="hold">
                                          <p:stCondLst>
                                            <p:cond delay="770"/>
                                          </p:stCondLst>
                                        </p:cTn>
                                        <p:tgtEl>
                                          <p:spTgt spid="117762"/>
                                        </p:tgtEl>
                                        <p:attrNameLst>
                                          <p:attrName>ppt_x</p:attrName>
                                        </p:attrNameLst>
                                      </p:cBhvr>
                                    </p:anim>
                                    <p:set>
                                      <p:cBhvr>
                                        <p:cTn id="143" dur="770" fill="hold"/>
                                        <p:tgtEl>
                                          <p:spTgt spid="117762"/>
                                        </p:tgtEl>
                                        <p:attrNameLst>
                                          <p:attrName>ppt_y</p:attrName>
                                        </p:attrNameLst>
                                      </p:cBhvr>
                                      <p:to>
                                        <p:strVal val="(#ppt_y+0.4)"/>
                                      </p:to>
                                    </p:set>
                                    <p:anim from="(#ppt_y+0.4)" to="(#ppt_y)" calcmode="lin" valueType="num">
                                      <p:cBhvr>
                                        <p:cTn id="144" dur="1230" accel="100000" fill="hold">
                                          <p:stCondLst>
                                            <p:cond delay="770"/>
                                          </p:stCondLst>
                                        </p:cTn>
                                        <p:tgtEl>
                                          <p:spTgt spid="11776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P spid="2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47800"/>
            <a:ext cx="3962400" cy="65935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solidFill>
          </a:ln>
        </p:spPr>
        <p:txBody>
          <a:bodyPr/>
          <a:lstStyle/>
          <a:p>
            <a:pPr algn="ctr" rtl="1"/>
            <a:r>
              <a:rPr lang="ar-SA" sz="1800" dirty="0" smtClean="0">
                <a:solidFill>
                  <a:schemeClr val="tx1"/>
                </a:solidFill>
              </a:rPr>
              <a:t>يكون شكل المكدسة بعد العمليات السابقة كما يلي </a:t>
            </a:r>
            <a:endParaRPr lang="en-US" sz="1800" dirty="0" smtClean="0">
              <a:solidFill>
                <a:schemeClr val="tx1"/>
              </a:solidFill>
            </a:endParaRPr>
          </a:p>
        </p:txBody>
      </p:sp>
      <p:sp>
        <p:nvSpPr>
          <p:cNvPr id="4" name="Text Placeholder 3"/>
          <p:cNvSpPr>
            <a:spLocks noGrp="1"/>
          </p:cNvSpPr>
          <p:nvPr>
            <p:ph type="body" sz="half" idx="3"/>
          </p:nvPr>
        </p:nvSpPr>
        <p:spPr>
          <a:xfrm>
            <a:off x="914400" y="304801"/>
            <a:ext cx="8004175" cy="533400"/>
          </a:xfrm>
          <a:ln>
            <a:solidFill>
              <a:schemeClr val="accent1"/>
            </a:solidFill>
          </a:ln>
        </p:spPr>
        <p:txBody>
          <a:bodyPr>
            <a:normAutofit fontScale="92500"/>
          </a:bodyPr>
          <a:lstStyle/>
          <a:p>
            <a:pPr algn="r" rtl="1"/>
            <a:r>
              <a:rPr lang="ar-SA" u="sng" dirty="0" smtClean="0">
                <a:solidFill>
                  <a:srgbClr val="FF0000"/>
                </a:solidFill>
              </a:rPr>
              <a:t>مثال 1:</a:t>
            </a:r>
            <a:r>
              <a:rPr lang="ar-SA" dirty="0" smtClean="0"/>
              <a:t> </a:t>
            </a:r>
            <a:r>
              <a:rPr lang="ar-SA" dirty="0" smtClean="0">
                <a:solidFill>
                  <a:schemeClr val="tx1"/>
                </a:solidFill>
              </a:rPr>
              <a:t>نريد إضافة العنصرين </a:t>
            </a:r>
            <a:r>
              <a:rPr lang="en-US" dirty="0" smtClean="0">
                <a:solidFill>
                  <a:schemeClr val="tx1"/>
                </a:solidFill>
                <a:latin typeface="+mj-lt"/>
              </a:rPr>
              <a:t>15,20</a:t>
            </a:r>
            <a:r>
              <a:rPr lang="ar-SA" dirty="0" smtClean="0">
                <a:solidFill>
                  <a:schemeClr val="tx1"/>
                </a:solidFill>
              </a:rPr>
              <a:t> إلى مكدسة فارغة اسمها </a:t>
            </a:r>
            <a:r>
              <a:rPr lang="en-US" dirty="0" smtClean="0">
                <a:solidFill>
                  <a:schemeClr val="tx1"/>
                </a:solidFill>
              </a:rPr>
              <a:t>A</a:t>
            </a:r>
            <a:r>
              <a:rPr lang="ar-SA" dirty="0" smtClean="0">
                <a:solidFill>
                  <a:schemeClr val="tx1"/>
                </a:solidFill>
              </a:rPr>
              <a:t> سعتها </a:t>
            </a:r>
            <a:r>
              <a:rPr lang="ar-SA" dirty="0" smtClean="0">
                <a:solidFill>
                  <a:schemeClr val="tx1"/>
                </a:solidFill>
                <a:latin typeface="+mj-lt"/>
              </a:rPr>
              <a:t>7</a:t>
            </a:r>
            <a:r>
              <a:rPr lang="ar-SA" dirty="0" smtClean="0">
                <a:solidFill>
                  <a:schemeClr val="tx1"/>
                </a:solidFill>
              </a:rPr>
              <a:t> عناصر</a:t>
            </a:r>
            <a:r>
              <a:rPr lang="ar-SA" dirty="0" smtClean="0"/>
              <a:t>.</a:t>
            </a:r>
            <a:endParaRPr lang="en-US" dirty="0"/>
          </a:p>
        </p:txBody>
      </p:sp>
      <p:sp>
        <p:nvSpPr>
          <p:cNvPr id="6" name="Content Placeholder 5"/>
          <p:cNvSpPr>
            <a:spLocks noGrp="1"/>
          </p:cNvSpPr>
          <p:nvPr>
            <p:ph sz="quarter" idx="4"/>
          </p:nvPr>
        </p:nvSpPr>
        <p:spPr>
          <a:xfrm>
            <a:off x="4343400" y="1143000"/>
            <a:ext cx="4343401" cy="521732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accent1"/>
            </a:solidFill>
          </a:ln>
        </p:spPr>
        <p:txBody>
          <a:bodyPr>
            <a:normAutofit lnSpcReduction="10000"/>
          </a:bodyPr>
          <a:lstStyle/>
          <a:p>
            <a:pPr algn="r" rtl="1"/>
            <a:r>
              <a:rPr lang="ar-SA" sz="2600" b="1" u="sng" dirty="0" smtClean="0">
                <a:solidFill>
                  <a:srgbClr val="FF0000"/>
                </a:solidFill>
              </a:rPr>
              <a:t>الحل</a:t>
            </a:r>
            <a:r>
              <a:rPr lang="ar-SA" b="1" u="sng" dirty="0" smtClean="0"/>
              <a:t> :</a:t>
            </a:r>
          </a:p>
          <a:p>
            <a:pPr marL="457200" indent="-457200" algn="r" rtl="1">
              <a:buNone/>
            </a:pPr>
            <a:r>
              <a:rPr lang="ar-SA" dirty="0" smtClean="0"/>
              <a:t>	</a:t>
            </a:r>
            <a:r>
              <a:rPr lang="en-US" dirty="0" smtClean="0"/>
              <a:t>n = </a:t>
            </a:r>
            <a:r>
              <a:rPr lang="en-US" dirty="0" smtClean="0">
                <a:latin typeface="+mj-lt"/>
              </a:rPr>
              <a:t>7</a:t>
            </a:r>
            <a:r>
              <a:rPr lang="ar-SA" dirty="0" smtClean="0"/>
              <a:t> ، المكدسة فارغة إذن </a:t>
            </a:r>
            <a:r>
              <a:rPr lang="en-US" dirty="0" smtClean="0"/>
              <a:t>top = </a:t>
            </a:r>
            <a:r>
              <a:rPr lang="en-US" dirty="0" smtClean="0">
                <a:latin typeface="+mj-lt"/>
              </a:rPr>
              <a:t>-1</a:t>
            </a:r>
          </a:p>
          <a:p>
            <a:pPr marL="457200" lvl="0" indent="-457200" algn="r" rtl="1">
              <a:buNone/>
            </a:pPr>
            <a:r>
              <a:rPr lang="ar-SA" dirty="0" smtClean="0"/>
              <a:t>1) هل </a:t>
            </a:r>
            <a:r>
              <a:rPr lang="en-US" dirty="0" smtClean="0"/>
              <a:t>top = 6</a:t>
            </a:r>
            <a:r>
              <a:rPr lang="ar-SA" dirty="0" smtClean="0"/>
              <a:t> 	</a:t>
            </a:r>
            <a:r>
              <a:rPr lang="ar-SA" b="1" dirty="0" smtClean="0"/>
              <a:t>الجواب : لا</a:t>
            </a:r>
            <a:endParaRPr lang="en-US" dirty="0" smtClean="0"/>
          </a:p>
          <a:p>
            <a:pPr marL="457200" lvl="0" indent="-457200" algn="r" rtl="1">
              <a:buNone/>
            </a:pPr>
            <a:r>
              <a:rPr lang="ar-SA" dirty="0" smtClean="0"/>
              <a:t>	أ) </a:t>
            </a:r>
            <a:r>
              <a:rPr lang="en-US" dirty="0" smtClean="0"/>
              <a:t>Top = top + </a:t>
            </a:r>
            <a:r>
              <a:rPr lang="en-US" dirty="0" smtClean="0">
                <a:latin typeface="+mj-lt"/>
              </a:rPr>
              <a:t>1</a:t>
            </a:r>
            <a:r>
              <a:rPr lang="ar-SA" dirty="0" smtClean="0"/>
              <a:t> </a:t>
            </a:r>
            <a:r>
              <a:rPr lang="en-US" dirty="0" smtClean="0"/>
              <a:t>}</a:t>
            </a:r>
            <a:r>
              <a:rPr lang="ar-SA" sz="1500" b="1" dirty="0" smtClean="0">
                <a:solidFill>
                  <a:srgbClr val="FF0000"/>
                </a:solidFill>
              </a:rPr>
              <a:t>أصبحت</a:t>
            </a:r>
            <a:r>
              <a:rPr lang="ar-SA" sz="1500" b="1" dirty="0" smtClean="0"/>
              <a:t> </a:t>
            </a:r>
            <a:r>
              <a:rPr lang="en-US" dirty="0" smtClean="0"/>
              <a:t>top = </a:t>
            </a:r>
            <a:r>
              <a:rPr lang="en-US" dirty="0" smtClean="0">
                <a:latin typeface="+mj-lt"/>
              </a:rPr>
              <a:t>0</a:t>
            </a:r>
            <a:r>
              <a:rPr lang="en-US" dirty="0" smtClean="0"/>
              <a:t> {</a:t>
            </a:r>
          </a:p>
          <a:p>
            <a:pPr marL="457200" lvl="0" indent="-457200" algn="r" rtl="1">
              <a:buNone/>
            </a:pPr>
            <a:r>
              <a:rPr lang="ar-SA" dirty="0" smtClean="0"/>
              <a:t>	ب) </a:t>
            </a:r>
            <a:r>
              <a:rPr lang="en-US" dirty="0" smtClean="0"/>
              <a:t>A(top) = </a:t>
            </a:r>
            <a:r>
              <a:rPr lang="en-US" dirty="0" smtClean="0">
                <a:latin typeface="+mj-lt"/>
              </a:rPr>
              <a:t>15</a:t>
            </a:r>
            <a:r>
              <a:rPr lang="en-US" dirty="0" smtClean="0"/>
              <a:t> </a:t>
            </a:r>
          </a:p>
          <a:p>
            <a:pPr marL="457200" lvl="0" indent="-457200" algn="r" rtl="1">
              <a:buNone/>
            </a:pPr>
            <a:r>
              <a:rPr lang="ar-SA" dirty="0" smtClean="0"/>
              <a:t>2) هل انتهت عمليات الإضافة 	  </a:t>
            </a:r>
          </a:p>
          <a:p>
            <a:pPr marL="457200" lvl="0" indent="-457200" algn="r" rtl="1">
              <a:buNone/>
            </a:pPr>
            <a:r>
              <a:rPr lang="ar-SA" b="1" dirty="0" smtClean="0"/>
              <a:t>	الجواب : لا</a:t>
            </a:r>
            <a:r>
              <a:rPr lang="ar-SA" dirty="0" smtClean="0"/>
              <a:t> ... إذهب إلى الخطوة 1</a:t>
            </a:r>
            <a:endParaRPr lang="en-US" dirty="0" smtClean="0"/>
          </a:p>
          <a:p>
            <a:pPr marL="457200" lvl="0" indent="-457200" algn="r" rtl="1">
              <a:buNone/>
            </a:pPr>
            <a:r>
              <a:rPr lang="ar-SA" dirty="0" smtClean="0"/>
              <a:t>3) هل </a:t>
            </a:r>
            <a:r>
              <a:rPr lang="en-US" dirty="0" smtClean="0"/>
              <a:t>top = 6</a:t>
            </a:r>
            <a:r>
              <a:rPr lang="ar-SA" dirty="0" smtClean="0"/>
              <a:t> 	</a:t>
            </a:r>
            <a:r>
              <a:rPr lang="ar-SA" b="1" dirty="0" smtClean="0"/>
              <a:t>الجواب : لا</a:t>
            </a:r>
            <a:endParaRPr lang="en-US" dirty="0" smtClean="0"/>
          </a:p>
          <a:p>
            <a:pPr marL="457200" lvl="0" indent="-457200" algn="r" rtl="1">
              <a:buNone/>
            </a:pPr>
            <a:r>
              <a:rPr lang="ar-SA" dirty="0" smtClean="0"/>
              <a:t>	أ) </a:t>
            </a:r>
            <a:r>
              <a:rPr lang="en-US" dirty="0" smtClean="0"/>
              <a:t> Top = top + </a:t>
            </a:r>
            <a:r>
              <a:rPr lang="en-US" dirty="0" smtClean="0">
                <a:latin typeface="+mj-lt"/>
              </a:rPr>
              <a:t>1</a:t>
            </a:r>
            <a:r>
              <a:rPr lang="ar-SA" dirty="0" smtClean="0"/>
              <a:t> </a:t>
            </a:r>
            <a:r>
              <a:rPr lang="en-US" dirty="0" smtClean="0"/>
              <a:t>}</a:t>
            </a:r>
            <a:r>
              <a:rPr lang="ar-SA" sz="1500" b="1" dirty="0" smtClean="0">
                <a:solidFill>
                  <a:srgbClr val="FF0000"/>
                </a:solidFill>
              </a:rPr>
              <a:t>أصبحت</a:t>
            </a:r>
            <a:r>
              <a:rPr lang="ar-SA" dirty="0" smtClean="0"/>
              <a:t> </a:t>
            </a:r>
            <a:r>
              <a:rPr lang="en-US" dirty="0" smtClean="0"/>
              <a:t>top = </a:t>
            </a:r>
            <a:r>
              <a:rPr lang="en-US" dirty="0" smtClean="0">
                <a:latin typeface="+mj-lt"/>
              </a:rPr>
              <a:t>1</a:t>
            </a:r>
            <a:r>
              <a:rPr lang="en-US" dirty="0" smtClean="0"/>
              <a:t> {</a:t>
            </a:r>
          </a:p>
          <a:p>
            <a:pPr marL="457200" lvl="0" indent="-457200" algn="r" rtl="1">
              <a:buNone/>
            </a:pPr>
            <a:r>
              <a:rPr lang="ar-SA" dirty="0" smtClean="0"/>
              <a:t>	ب) </a:t>
            </a:r>
            <a:r>
              <a:rPr lang="en-US" dirty="0" smtClean="0"/>
              <a:t>A(top) = </a:t>
            </a:r>
            <a:r>
              <a:rPr lang="en-US" dirty="0" smtClean="0">
                <a:latin typeface="+mj-lt"/>
              </a:rPr>
              <a:t>20</a:t>
            </a:r>
          </a:p>
          <a:p>
            <a:pPr marL="457200" lvl="0" indent="-457200" algn="r" rtl="1">
              <a:buNone/>
            </a:pPr>
            <a:r>
              <a:rPr lang="ar-SA" dirty="0" smtClean="0"/>
              <a:t>4) هل انتهت عمليات الإضافة 	</a:t>
            </a:r>
          </a:p>
          <a:p>
            <a:pPr marL="457200" lvl="0" indent="-457200" algn="r" rtl="1">
              <a:buNone/>
            </a:pPr>
            <a:r>
              <a:rPr lang="ar-SA" b="1" dirty="0" smtClean="0"/>
              <a:t>	الجواب : نعم</a:t>
            </a:r>
            <a:r>
              <a:rPr lang="ar-SA" dirty="0" smtClean="0"/>
              <a:t> ... إذهب إلى الخطوة 5</a:t>
            </a:r>
            <a:endParaRPr lang="en-US" dirty="0" smtClean="0"/>
          </a:p>
          <a:p>
            <a:pPr marL="457200" lvl="0" indent="-457200" algn="r" rtl="1">
              <a:buNone/>
            </a:pPr>
            <a:r>
              <a:rPr lang="ar-SA" dirty="0" smtClean="0"/>
              <a:t>5) توقف .</a:t>
            </a:r>
            <a:endParaRPr lang="en-US" dirty="0" smtClean="0"/>
          </a:p>
          <a:p>
            <a:pPr algn="r" rtl="1"/>
            <a:endParaRPr lang="en-US" dirty="0"/>
          </a:p>
        </p:txBody>
      </p:sp>
      <p:graphicFrame>
        <p:nvGraphicFramePr>
          <p:cNvPr id="47" name="Table 46"/>
          <p:cNvGraphicFramePr>
            <a:graphicFrameLocks noGrp="1"/>
          </p:cNvGraphicFramePr>
          <p:nvPr/>
        </p:nvGraphicFramePr>
        <p:xfrm>
          <a:off x="533400" y="2362200"/>
          <a:ext cx="3657600" cy="3200402"/>
        </p:xfrm>
        <a:graphic>
          <a:graphicData uri="http://schemas.openxmlformats.org/drawingml/2006/table">
            <a:tbl>
              <a:tblPr rtl="1">
                <a:effectLst>
                  <a:innerShdw blurRad="63500" dist="50800" dir="2700000">
                    <a:prstClr val="black">
                      <a:alpha val="50000"/>
                    </a:prstClr>
                  </a:innerShdw>
                </a:effectLst>
              </a:tblPr>
              <a:tblGrid>
                <a:gridCol w="609600"/>
                <a:gridCol w="778934"/>
                <a:gridCol w="318910"/>
                <a:gridCol w="841022"/>
                <a:gridCol w="273756"/>
                <a:gridCol w="835378"/>
              </a:tblGrid>
              <a:tr h="358666">
                <a:tc>
                  <a:txBody>
                    <a:bodyPr/>
                    <a:lstStyle/>
                    <a:p>
                      <a:pPr algn="ctr" rtl="0" fontAlgn="b"/>
                      <a:r>
                        <a:rPr lang="en-US" sz="1400" b="0" i="0" u="none" strike="noStrike" dirty="0">
                          <a:solidFill>
                            <a:srgbClr val="000000"/>
                          </a:solidFill>
                          <a:latin typeface="Calibri"/>
                        </a:rPr>
                        <a:t>A(6)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58666">
                <a:tc>
                  <a:txBody>
                    <a:bodyPr/>
                    <a:lstStyle/>
                    <a:p>
                      <a:pPr algn="ctr" rtl="0" fontAlgn="b"/>
                      <a:r>
                        <a:rPr lang="en-US" sz="1400" b="0" i="0" u="none" strike="noStrike">
                          <a:solidFill>
                            <a:srgbClr val="000000"/>
                          </a:solidFill>
                          <a:latin typeface="Calibri"/>
                        </a:rPr>
                        <a:t>A(5)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58666">
                <a:tc>
                  <a:txBody>
                    <a:bodyPr/>
                    <a:lstStyle/>
                    <a:p>
                      <a:pPr algn="ctr" rtl="0" fontAlgn="b"/>
                      <a:r>
                        <a:rPr lang="en-US" sz="1400" b="0" i="0" u="none" strike="noStrike">
                          <a:solidFill>
                            <a:srgbClr val="000000"/>
                          </a:solidFill>
                          <a:latin typeface="Calibri"/>
                        </a:rPr>
                        <a:t>A(4)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58666">
                <a:tc>
                  <a:txBody>
                    <a:bodyPr/>
                    <a:lstStyle/>
                    <a:p>
                      <a:pPr algn="ctr" rtl="0" fontAlgn="b"/>
                      <a:r>
                        <a:rPr lang="en-US" sz="1400" b="0" i="0" u="none" strike="noStrike">
                          <a:solidFill>
                            <a:srgbClr val="000000"/>
                          </a:solidFill>
                          <a:latin typeface="Calibri"/>
                        </a:rPr>
                        <a:t>A(3)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58666">
                <a:tc>
                  <a:txBody>
                    <a:bodyPr/>
                    <a:lstStyle/>
                    <a:p>
                      <a:pPr algn="ctr" rtl="0" fontAlgn="b"/>
                      <a:r>
                        <a:rPr lang="en-US" sz="1400" b="0" i="0" u="none" strike="noStrike">
                          <a:solidFill>
                            <a:srgbClr val="000000"/>
                          </a:solidFill>
                          <a:latin typeface="Calibri"/>
                        </a:rPr>
                        <a:t>A(2)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400" b="0" i="0" u="none" strike="noStrike">
                          <a:solidFill>
                            <a:srgbClr val="A5A5A5"/>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400" b="0" i="0" u="none" strike="noStrike">
                          <a:solidFill>
                            <a:srgbClr val="A5A5A5"/>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58666">
                <a:tc>
                  <a:txBody>
                    <a:bodyPr/>
                    <a:lstStyle/>
                    <a:p>
                      <a:pPr algn="ctr" rtl="0" fontAlgn="b"/>
                      <a:r>
                        <a:rPr lang="en-US" sz="1400" b="0" i="0" u="none" strike="noStrike">
                          <a:solidFill>
                            <a:srgbClr val="000000"/>
                          </a:solidFill>
                          <a:latin typeface="Calibri"/>
                        </a:rPr>
                        <a:t>A(1)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400" b="0" i="0" u="none" strike="noStrike">
                          <a:solidFill>
                            <a:srgbClr val="000000"/>
                          </a:solidFill>
                          <a:latin typeface="Calibri"/>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58666">
                <a:tc>
                  <a:txBody>
                    <a:bodyPr/>
                    <a:lstStyle/>
                    <a:p>
                      <a:pPr algn="ctr" rtl="0" fontAlgn="b"/>
                      <a:r>
                        <a:rPr lang="en-US" sz="1400" b="0" i="0" u="none" strike="noStrike">
                          <a:solidFill>
                            <a:srgbClr val="000000"/>
                          </a:solidFill>
                          <a:latin typeface="Calibri"/>
                        </a:rPr>
                        <a:t>A(0)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400" b="0" i="0" u="none" strike="noStrike">
                          <a:solidFill>
                            <a:srgbClr val="000000"/>
                          </a:solidFill>
                          <a:latin typeface="Calibri"/>
                        </a:rPr>
                        <a:t>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400" b="0" i="0" u="none" strike="noStrike">
                          <a:solidFill>
                            <a:srgbClr val="000000"/>
                          </a:solidFill>
                          <a:latin typeface="Calibri"/>
                        </a:rPr>
                        <a:t>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44870">
                <a:tc>
                  <a:txBody>
                    <a:bodyPr/>
                    <a:lstStyle/>
                    <a:p>
                      <a:pPr algn="l" rtl="0" fontAlgn="b"/>
                      <a:endParaRPr lang="en-US" sz="1400" b="0" i="0" u="none" strike="noStrike">
                        <a:solidFill>
                          <a:srgbClr val="000000"/>
                        </a:solidFill>
                        <a:latin typeface="Times New Roman"/>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ctr" rtl="0" fontAlgn="b"/>
                      <a:r>
                        <a:rPr lang="en-US" sz="1600" b="0" i="0" u="none" strike="noStrike" dirty="0" smtClean="0">
                          <a:solidFill>
                            <a:srgbClr val="000000"/>
                          </a:solidFill>
                          <a:latin typeface="Calibri"/>
                        </a:rPr>
                        <a:t>Top</a:t>
                      </a:r>
                      <a:r>
                        <a:rPr lang="ar-SA" sz="1600" b="0" i="0" u="none" strike="noStrike" dirty="0" smtClean="0">
                          <a:solidFill>
                            <a:srgbClr val="000000"/>
                          </a:solidFill>
                          <a:latin typeface="Calibri"/>
                        </a:rPr>
                        <a:t> </a:t>
                      </a:r>
                      <a:r>
                        <a:rPr lang="en-US" sz="1600" b="0" i="0" u="none" strike="noStrike" dirty="0" smtClean="0">
                          <a:solidFill>
                            <a:srgbClr val="000000"/>
                          </a:solidFill>
                          <a:latin typeface="Calibri"/>
                        </a:rPr>
                        <a:t>=</a:t>
                      </a:r>
                      <a:r>
                        <a:rPr lang="ar-SA" sz="1600" b="0" i="0" u="none" strike="noStrike" dirty="0" smtClean="0">
                          <a:solidFill>
                            <a:srgbClr val="000000"/>
                          </a:solidFill>
                          <a:latin typeface="Calibri"/>
                        </a:rPr>
                        <a:t> </a:t>
                      </a:r>
                      <a:r>
                        <a:rPr lang="en-US" sz="1600" b="0" i="0" u="none" strike="noStrike" dirty="0" smtClean="0">
                          <a:solidFill>
                            <a:srgbClr val="000000"/>
                          </a:solidFill>
                          <a:latin typeface="Calibri"/>
                        </a:rPr>
                        <a:t>-</a:t>
                      </a:r>
                      <a:r>
                        <a:rPr lang="en-US" sz="1600" b="0" i="0" u="none" strike="noStrike" dirty="0">
                          <a:solidFill>
                            <a:srgbClr val="000000"/>
                          </a:solidFill>
                          <a:latin typeface="Calibri"/>
                        </a:rPr>
                        <a:t>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rtl="0" fontAlgn="b"/>
                      <a:endParaRPr lang="en-US" sz="1600" b="0" i="0" u="none" strike="noStrike" dirty="0">
                        <a:solidFill>
                          <a:srgbClr val="000000"/>
                        </a:solidFill>
                        <a:latin typeface="Times New Roman"/>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ctr" rtl="0" fontAlgn="b"/>
                      <a:r>
                        <a:rPr lang="en-US" sz="1600" b="0" i="0" u="none" strike="noStrike" dirty="0" smtClean="0">
                          <a:solidFill>
                            <a:srgbClr val="000000"/>
                          </a:solidFill>
                          <a:latin typeface="Calibri"/>
                        </a:rPr>
                        <a:t>Top</a:t>
                      </a:r>
                      <a:r>
                        <a:rPr lang="ar-SA" sz="1600" b="0" i="0" u="none" strike="noStrike" dirty="0" smtClean="0">
                          <a:solidFill>
                            <a:srgbClr val="000000"/>
                          </a:solidFill>
                          <a:latin typeface="Calibri"/>
                        </a:rPr>
                        <a:t> </a:t>
                      </a:r>
                      <a:r>
                        <a:rPr lang="en-US" sz="1600" b="0" i="0" u="none" strike="noStrike" dirty="0" smtClean="0">
                          <a:solidFill>
                            <a:srgbClr val="000000"/>
                          </a:solidFill>
                          <a:latin typeface="Calibri"/>
                        </a:rPr>
                        <a:t>=</a:t>
                      </a:r>
                      <a:r>
                        <a:rPr lang="ar-SA" sz="1600" b="0" i="0" u="none" strike="noStrike" dirty="0" smtClean="0">
                          <a:solidFill>
                            <a:srgbClr val="000000"/>
                          </a:solidFill>
                          <a:latin typeface="Calibri"/>
                        </a:rPr>
                        <a:t> </a:t>
                      </a:r>
                      <a:r>
                        <a:rPr lang="en-US" sz="1600" b="0" i="0" u="none" strike="noStrike" dirty="0" smtClean="0">
                          <a:solidFill>
                            <a:srgbClr val="000000"/>
                          </a:solidFill>
                          <a:latin typeface="Calibri"/>
                        </a:rPr>
                        <a:t>0</a:t>
                      </a:r>
                      <a:endParaRPr lang="en-US" sz="16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rtl="0" fontAlgn="b"/>
                      <a:endParaRPr lang="en-US" sz="1600" b="0" i="0" u="none" strike="noStrike" dirty="0">
                        <a:solidFill>
                          <a:srgbClr val="000000"/>
                        </a:solidFill>
                        <a:latin typeface="Times New Roman"/>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ctr" rtl="0" fontAlgn="b"/>
                      <a:r>
                        <a:rPr lang="en-US" sz="1600" b="0" i="0" u="none" strike="noStrike" dirty="0" smtClean="0">
                          <a:solidFill>
                            <a:srgbClr val="000000"/>
                          </a:solidFill>
                          <a:latin typeface="Calibri"/>
                        </a:rPr>
                        <a:t>Top</a:t>
                      </a:r>
                      <a:r>
                        <a:rPr lang="ar-SA" sz="1600" b="0" i="0" u="none" strike="noStrike" dirty="0" smtClean="0">
                          <a:solidFill>
                            <a:srgbClr val="000000"/>
                          </a:solidFill>
                          <a:latin typeface="Calibri"/>
                        </a:rPr>
                        <a:t> </a:t>
                      </a:r>
                      <a:r>
                        <a:rPr lang="en-US" sz="1600" b="0" i="0" u="none" strike="noStrike" dirty="0" smtClean="0">
                          <a:solidFill>
                            <a:srgbClr val="000000"/>
                          </a:solidFill>
                          <a:latin typeface="Calibri"/>
                        </a:rPr>
                        <a:t>=</a:t>
                      </a:r>
                      <a:r>
                        <a:rPr lang="ar-SA" sz="1600" b="0" i="0" u="none" strike="noStrike" dirty="0" smtClean="0">
                          <a:solidFill>
                            <a:srgbClr val="000000"/>
                          </a:solidFill>
                          <a:latin typeface="Calibri"/>
                        </a:rPr>
                        <a:t> </a:t>
                      </a:r>
                      <a:r>
                        <a:rPr lang="en-US" sz="1600" b="0" i="0" u="none" strike="noStrike" dirty="0" smtClean="0">
                          <a:solidFill>
                            <a:srgbClr val="000000"/>
                          </a:solidFill>
                          <a:latin typeface="Times New Roman"/>
                        </a:rPr>
                        <a:t>1</a:t>
                      </a:r>
                      <a:endParaRPr lang="en-US" sz="16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r>
              <a:tr h="344870">
                <a:tc>
                  <a:txBody>
                    <a:bodyPr/>
                    <a:lstStyle/>
                    <a:p>
                      <a:pPr algn="l" rtl="0" fontAlgn="b"/>
                      <a:endParaRPr lang="en-US" sz="1400" b="0" i="0" u="none" strike="noStrike">
                        <a:solidFill>
                          <a:srgbClr val="000000"/>
                        </a:solidFill>
                        <a:latin typeface="Times New Roman"/>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ctr" rtl="1" fontAlgn="b"/>
                      <a:r>
                        <a:rPr lang="ar-SA" sz="1600" b="0" i="0" u="none" strike="noStrike" dirty="0">
                          <a:solidFill>
                            <a:srgbClr val="000000"/>
                          </a:solidFill>
                          <a:latin typeface="Times New Roman"/>
                        </a:rPr>
                        <a:t>فارغة</a:t>
                      </a:r>
                      <a:endParaRPr lang="en-US" sz="1600" b="0" i="0" u="none" strike="noStrike" dirty="0">
                        <a:solidFill>
                          <a:srgbClr val="000000"/>
                        </a:solidFill>
                        <a:latin typeface="Times New Roman"/>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l" rtl="0" fontAlgn="b"/>
                      <a:endParaRPr lang="en-US" sz="1600" b="0" i="0" u="none" strike="noStrike" dirty="0">
                        <a:solidFill>
                          <a:srgbClr val="000000"/>
                        </a:solidFill>
                        <a:latin typeface="Times New Roman"/>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ctr" rtl="1" fontAlgn="b"/>
                      <a:r>
                        <a:rPr lang="ar-SA" sz="1600" b="0" i="0" u="none" strike="noStrike" dirty="0">
                          <a:solidFill>
                            <a:srgbClr val="000000"/>
                          </a:solidFill>
                          <a:latin typeface="Times New Roman"/>
                        </a:rPr>
                        <a:t>إضافة 15</a:t>
                      </a:r>
                      <a:endParaRPr lang="en-US" sz="1600" b="0" i="0" u="none" strike="noStrike" dirty="0">
                        <a:solidFill>
                          <a:srgbClr val="000000"/>
                        </a:solidFill>
                        <a:latin typeface="Times New Roman"/>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l" rtl="0" fontAlgn="b"/>
                      <a:endParaRPr lang="en-US" sz="1600" b="0" i="0" u="none" strike="noStrike" dirty="0">
                        <a:solidFill>
                          <a:srgbClr val="000000"/>
                        </a:solidFill>
                        <a:latin typeface="Times New Roman"/>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ctr" rtl="1" fontAlgn="b"/>
                      <a:r>
                        <a:rPr lang="ar-SA" sz="1600" b="0" i="0" u="none" strike="noStrike" dirty="0">
                          <a:solidFill>
                            <a:srgbClr val="000000"/>
                          </a:solidFill>
                          <a:latin typeface="Times New Roman"/>
                        </a:rPr>
                        <a:t>إضافة 20</a:t>
                      </a:r>
                      <a:endParaRPr lang="en-US" sz="1600" b="0" i="0" u="none" strike="noStrike" dirty="0">
                        <a:solidFill>
                          <a:srgbClr val="000000"/>
                        </a:solidFill>
                        <a:latin typeface="Times New Roman"/>
                      </a:endParaRPr>
                    </a:p>
                  </a:txBody>
                  <a:tcPr marL="9525" marR="9525" marT="9525" marB="0" anchor="b">
                    <a:lnL>
                      <a:noFill/>
                    </a:lnL>
                    <a:lnR>
                      <a:noFill/>
                    </a:lnR>
                    <a:lnT>
                      <a:noFill/>
                    </a:lnT>
                    <a:lnB>
                      <a:noFill/>
                    </a:lnB>
                    <a:solidFill>
                      <a:schemeClr val="accent1">
                        <a:lumMod val="20000"/>
                        <a:lumOff val="80000"/>
                      </a:schemeClr>
                    </a:solidFill>
                  </a:tcPr>
                </a:tc>
              </a:tr>
            </a:tbl>
          </a:graphicData>
        </a:graphic>
      </p:graphicFrame>
      <p:sp>
        <p:nvSpPr>
          <p:cNvPr id="7" name="Date Placeholder 6"/>
          <p:cNvSpPr>
            <a:spLocks noGrp="1"/>
          </p:cNvSpPr>
          <p:nvPr>
            <p:ph type="dt" sz="half" idx="10"/>
          </p:nvPr>
        </p:nvSpPr>
        <p:spPr/>
        <p:txBody>
          <a:bodyPr/>
          <a:lstStyle/>
          <a:p>
            <a:fld id="{3C855C80-B85C-4E37-90A8-4F4865BF1391}" type="datetime1">
              <a:rPr lang="en-US" smtClean="0"/>
              <a:pPr/>
              <a:t>01-Jun-11</a:t>
            </a:fld>
            <a:endParaRPr lang="en-US"/>
          </a:p>
        </p:txBody>
      </p:sp>
      <p:sp>
        <p:nvSpPr>
          <p:cNvPr id="8" name="Slide Number Placeholder 7"/>
          <p:cNvSpPr>
            <a:spLocks noGrp="1"/>
          </p:cNvSpPr>
          <p:nvPr>
            <p:ph type="sldNum" sz="quarter" idx="12"/>
          </p:nvPr>
        </p:nvSpPr>
        <p:spPr/>
        <p:txBody>
          <a:bodyPr/>
          <a:lstStyle/>
          <a:p>
            <a:fld id="{728405A0-CC59-470C-873B-679805DFC862}" type="slidenum">
              <a:rPr lang="en-US" smtClean="0"/>
              <a:pPr/>
              <a:t>91</a:t>
            </a:fld>
            <a:endParaRPr lang="en-US"/>
          </a:p>
        </p:txBody>
      </p:sp>
    </p:spTree>
  </p:cSld>
  <p:clrMapOvr>
    <a:masterClrMapping/>
  </p:clrMapOvr>
  <p:transition>
    <p:sndAc>
      <p:stSnd>
        <p:snd r:embed="rId2" name="applaus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80">
                                          <p:stCondLst>
                                            <p:cond delay="0"/>
                                          </p:stCondLst>
                                        </p:cTn>
                                        <p:tgtEl>
                                          <p:spTgt spid="4">
                                            <p:bg/>
                                          </p:spTgt>
                                        </p:tgtEl>
                                      </p:cBhvr>
                                    </p:animEffect>
                                    <p:anim calcmode="lin" valueType="num">
                                      <p:cBhvr>
                                        <p:cTn id="8"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bg/>
                                          </p:spTgt>
                                        </p:tgtEl>
                                      </p:cBhvr>
                                      <p:to x="100000" y="60000"/>
                                    </p:animScale>
                                    <p:animScale>
                                      <p:cBhvr>
                                        <p:cTn id="14" dur="166" decel="50000">
                                          <p:stCondLst>
                                            <p:cond delay="676"/>
                                          </p:stCondLst>
                                        </p:cTn>
                                        <p:tgtEl>
                                          <p:spTgt spid="4">
                                            <p:bg/>
                                          </p:spTgt>
                                        </p:tgtEl>
                                      </p:cBhvr>
                                      <p:to x="100000" y="100000"/>
                                    </p:animScale>
                                    <p:animScale>
                                      <p:cBhvr>
                                        <p:cTn id="15" dur="26">
                                          <p:stCondLst>
                                            <p:cond delay="1312"/>
                                          </p:stCondLst>
                                        </p:cTn>
                                        <p:tgtEl>
                                          <p:spTgt spid="4">
                                            <p:bg/>
                                          </p:spTgt>
                                        </p:tgtEl>
                                      </p:cBhvr>
                                      <p:to x="100000" y="80000"/>
                                    </p:animScale>
                                    <p:animScale>
                                      <p:cBhvr>
                                        <p:cTn id="16" dur="166" decel="50000">
                                          <p:stCondLst>
                                            <p:cond delay="1338"/>
                                          </p:stCondLst>
                                        </p:cTn>
                                        <p:tgtEl>
                                          <p:spTgt spid="4">
                                            <p:bg/>
                                          </p:spTgt>
                                        </p:tgtEl>
                                      </p:cBhvr>
                                      <p:to x="100000" y="100000"/>
                                    </p:animScale>
                                    <p:animScale>
                                      <p:cBhvr>
                                        <p:cTn id="17" dur="26">
                                          <p:stCondLst>
                                            <p:cond delay="1642"/>
                                          </p:stCondLst>
                                        </p:cTn>
                                        <p:tgtEl>
                                          <p:spTgt spid="4">
                                            <p:bg/>
                                          </p:spTgt>
                                        </p:tgtEl>
                                      </p:cBhvr>
                                      <p:to x="100000" y="90000"/>
                                    </p:animScale>
                                    <p:animScale>
                                      <p:cBhvr>
                                        <p:cTn id="18" dur="166" decel="50000">
                                          <p:stCondLst>
                                            <p:cond delay="1668"/>
                                          </p:stCondLst>
                                        </p:cTn>
                                        <p:tgtEl>
                                          <p:spTgt spid="4">
                                            <p:bg/>
                                          </p:spTgt>
                                        </p:tgtEl>
                                      </p:cBhvr>
                                      <p:to x="100000" y="100000"/>
                                    </p:animScale>
                                    <p:animScale>
                                      <p:cBhvr>
                                        <p:cTn id="19" dur="26">
                                          <p:stCondLst>
                                            <p:cond delay="1808"/>
                                          </p:stCondLst>
                                        </p:cTn>
                                        <p:tgtEl>
                                          <p:spTgt spid="4">
                                            <p:bg/>
                                          </p:spTgt>
                                        </p:tgtEl>
                                      </p:cBhvr>
                                      <p:to x="100000" y="95000"/>
                                    </p:animScale>
                                    <p:animScale>
                                      <p:cBhvr>
                                        <p:cTn id="20" dur="166" decel="50000">
                                          <p:stCondLst>
                                            <p:cond delay="1834"/>
                                          </p:stCondLst>
                                        </p:cTn>
                                        <p:tgtEl>
                                          <p:spTgt spid="4">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animScale>
                                      <p:cBhvr>
                                        <p:cTn id="43" dur="1000" decel="50000" fill="hold">
                                          <p:stCondLst>
                                            <p:cond delay="0"/>
                                          </p:stCondLst>
                                        </p:cTn>
                                        <p:tgtEl>
                                          <p:spTgt spid="6">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6">
                                            <p:bg/>
                                          </p:spTgt>
                                        </p:tgtEl>
                                        <p:attrNameLst>
                                          <p:attrName>ppt_x</p:attrName>
                                          <p:attrName>ppt_y</p:attrName>
                                        </p:attrNameLst>
                                      </p:cBhvr>
                                    </p:animMotion>
                                    <p:animEffect transition="in" filter="fade">
                                      <p:cBhvr>
                                        <p:cTn id="45" dur="1000"/>
                                        <p:tgtEl>
                                          <p:spTgt spid="6">
                                            <p:bg/>
                                          </p:spTgt>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fill="hold" grpId="0"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Scale>
                                      <p:cBhvr>
                                        <p:cTn id="50"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6">
                                            <p:txEl>
                                              <p:pRg st="0" end="0"/>
                                            </p:txEl>
                                          </p:spTgt>
                                        </p:tgtEl>
                                        <p:attrNameLst>
                                          <p:attrName>ppt_x</p:attrName>
                                          <p:attrName>ppt_y</p:attrName>
                                        </p:attrNameLst>
                                      </p:cBhvr>
                                    </p:animMotion>
                                    <p:animEffect transition="in" filter="fade">
                                      <p:cBhvr>
                                        <p:cTn id="52" dur="10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2" presetClass="entr" presetSubtype="0" fill="hold" grpId="0"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Scale>
                                      <p:cBhvr>
                                        <p:cTn id="57"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6">
                                            <p:txEl>
                                              <p:pRg st="1" end="1"/>
                                            </p:txEl>
                                          </p:spTgt>
                                        </p:tgtEl>
                                        <p:attrNameLst>
                                          <p:attrName>ppt_x</p:attrName>
                                          <p:attrName>ppt_y</p:attrName>
                                        </p:attrNameLst>
                                      </p:cBhvr>
                                    </p:animMotion>
                                    <p:animEffect transition="in" filter="fade">
                                      <p:cBhvr>
                                        <p:cTn id="59" dur="1000"/>
                                        <p:tgtEl>
                                          <p:spTgt spid="6">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2" presetClass="entr" presetSubtype="0" fill="hold" grpId="0" nodeType="click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Scale>
                                      <p:cBhvr>
                                        <p:cTn id="64"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6">
                                            <p:txEl>
                                              <p:pRg st="2" end="2"/>
                                            </p:txEl>
                                          </p:spTgt>
                                        </p:tgtEl>
                                        <p:attrNameLst>
                                          <p:attrName>ppt_x</p:attrName>
                                          <p:attrName>ppt_y</p:attrName>
                                        </p:attrNameLst>
                                      </p:cBhvr>
                                    </p:animMotion>
                                    <p:animEffect transition="in" filter="fade">
                                      <p:cBhvr>
                                        <p:cTn id="66" dur="1000"/>
                                        <p:tgtEl>
                                          <p:spTgt spid="6">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2" presetClass="entr" presetSubtype="0" fill="hold" grpId="0" nodeType="clickEffect">
                                  <p:stCondLst>
                                    <p:cond delay="0"/>
                                  </p:stCondLst>
                                  <p:childTnLst>
                                    <p:set>
                                      <p:cBhvr>
                                        <p:cTn id="70" dur="1" fill="hold">
                                          <p:stCondLst>
                                            <p:cond delay="0"/>
                                          </p:stCondLst>
                                        </p:cTn>
                                        <p:tgtEl>
                                          <p:spTgt spid="6">
                                            <p:txEl>
                                              <p:pRg st="3" end="3"/>
                                            </p:txEl>
                                          </p:spTgt>
                                        </p:tgtEl>
                                        <p:attrNameLst>
                                          <p:attrName>style.visibility</p:attrName>
                                        </p:attrNameLst>
                                      </p:cBhvr>
                                      <p:to>
                                        <p:strVal val="visible"/>
                                      </p:to>
                                    </p:set>
                                    <p:animScale>
                                      <p:cBhvr>
                                        <p:cTn id="71"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6">
                                            <p:txEl>
                                              <p:pRg st="3" end="3"/>
                                            </p:txEl>
                                          </p:spTgt>
                                        </p:tgtEl>
                                        <p:attrNameLst>
                                          <p:attrName>ppt_x</p:attrName>
                                          <p:attrName>ppt_y</p:attrName>
                                        </p:attrNameLst>
                                      </p:cBhvr>
                                    </p:animMotion>
                                    <p:animEffect transition="in" filter="fade">
                                      <p:cBhvr>
                                        <p:cTn id="73" dur="1000"/>
                                        <p:tgtEl>
                                          <p:spTgt spid="6">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2" presetClass="entr" presetSubtype="0" fill="hold" grpId="0" nodeType="clickEffect">
                                  <p:stCondLst>
                                    <p:cond delay="0"/>
                                  </p:stCondLst>
                                  <p:childTnLst>
                                    <p:set>
                                      <p:cBhvr>
                                        <p:cTn id="77" dur="1" fill="hold">
                                          <p:stCondLst>
                                            <p:cond delay="0"/>
                                          </p:stCondLst>
                                        </p:cTn>
                                        <p:tgtEl>
                                          <p:spTgt spid="6">
                                            <p:txEl>
                                              <p:pRg st="4" end="4"/>
                                            </p:txEl>
                                          </p:spTgt>
                                        </p:tgtEl>
                                        <p:attrNameLst>
                                          <p:attrName>style.visibility</p:attrName>
                                        </p:attrNameLst>
                                      </p:cBhvr>
                                      <p:to>
                                        <p:strVal val="visible"/>
                                      </p:to>
                                    </p:set>
                                    <p:animScale>
                                      <p:cBhvr>
                                        <p:cTn id="78"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6">
                                            <p:txEl>
                                              <p:pRg st="4" end="4"/>
                                            </p:txEl>
                                          </p:spTgt>
                                        </p:tgtEl>
                                        <p:attrNameLst>
                                          <p:attrName>ppt_x</p:attrName>
                                          <p:attrName>ppt_y</p:attrName>
                                        </p:attrNameLst>
                                      </p:cBhvr>
                                    </p:animMotion>
                                    <p:animEffect transition="in" filter="fade">
                                      <p:cBhvr>
                                        <p:cTn id="80" dur="1000"/>
                                        <p:tgtEl>
                                          <p:spTgt spid="6">
                                            <p:txEl>
                                              <p:pRg st="4" end="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2" presetClass="entr" presetSubtype="0" fill="hold" grpId="0" nodeType="clickEffect">
                                  <p:stCondLst>
                                    <p:cond delay="0"/>
                                  </p:stCondLst>
                                  <p:childTnLst>
                                    <p:set>
                                      <p:cBhvr>
                                        <p:cTn id="84" dur="1" fill="hold">
                                          <p:stCondLst>
                                            <p:cond delay="0"/>
                                          </p:stCondLst>
                                        </p:cTn>
                                        <p:tgtEl>
                                          <p:spTgt spid="6">
                                            <p:txEl>
                                              <p:pRg st="5" end="5"/>
                                            </p:txEl>
                                          </p:spTgt>
                                        </p:tgtEl>
                                        <p:attrNameLst>
                                          <p:attrName>style.visibility</p:attrName>
                                        </p:attrNameLst>
                                      </p:cBhvr>
                                      <p:to>
                                        <p:strVal val="visible"/>
                                      </p:to>
                                    </p:set>
                                    <p:animScale>
                                      <p:cBhvr>
                                        <p:cTn id="85"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6">
                                            <p:txEl>
                                              <p:pRg st="5" end="5"/>
                                            </p:txEl>
                                          </p:spTgt>
                                        </p:tgtEl>
                                        <p:attrNameLst>
                                          <p:attrName>ppt_x</p:attrName>
                                          <p:attrName>ppt_y</p:attrName>
                                        </p:attrNameLst>
                                      </p:cBhvr>
                                    </p:animMotion>
                                    <p:animEffect transition="in" filter="fade">
                                      <p:cBhvr>
                                        <p:cTn id="87" dur="1000"/>
                                        <p:tgtEl>
                                          <p:spTgt spid="6">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52" presetClass="entr" presetSubtype="0" fill="hold" grpId="0" nodeType="clickEffect">
                                  <p:stCondLst>
                                    <p:cond delay="0"/>
                                  </p:stCondLst>
                                  <p:childTnLst>
                                    <p:set>
                                      <p:cBhvr>
                                        <p:cTn id="91" dur="1" fill="hold">
                                          <p:stCondLst>
                                            <p:cond delay="0"/>
                                          </p:stCondLst>
                                        </p:cTn>
                                        <p:tgtEl>
                                          <p:spTgt spid="6">
                                            <p:txEl>
                                              <p:pRg st="6" end="6"/>
                                            </p:txEl>
                                          </p:spTgt>
                                        </p:tgtEl>
                                        <p:attrNameLst>
                                          <p:attrName>style.visibility</p:attrName>
                                        </p:attrNameLst>
                                      </p:cBhvr>
                                      <p:to>
                                        <p:strVal val="visible"/>
                                      </p:to>
                                    </p:set>
                                    <p:animScale>
                                      <p:cBhvr>
                                        <p:cTn id="92"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3" dur="1000" decel="50000" fill="hold">
                                          <p:stCondLst>
                                            <p:cond delay="0"/>
                                          </p:stCondLst>
                                        </p:cTn>
                                        <p:tgtEl>
                                          <p:spTgt spid="6">
                                            <p:txEl>
                                              <p:pRg st="6" end="6"/>
                                            </p:txEl>
                                          </p:spTgt>
                                        </p:tgtEl>
                                        <p:attrNameLst>
                                          <p:attrName>ppt_x</p:attrName>
                                          <p:attrName>ppt_y</p:attrName>
                                        </p:attrNameLst>
                                      </p:cBhvr>
                                    </p:animMotion>
                                    <p:animEffect transition="in" filter="fade">
                                      <p:cBhvr>
                                        <p:cTn id="94" dur="1000"/>
                                        <p:tgtEl>
                                          <p:spTgt spid="6">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52" presetClass="entr" presetSubtype="0" fill="hold" grpId="0" nodeType="clickEffect">
                                  <p:stCondLst>
                                    <p:cond delay="0"/>
                                  </p:stCondLst>
                                  <p:childTnLst>
                                    <p:set>
                                      <p:cBhvr>
                                        <p:cTn id="98" dur="1" fill="hold">
                                          <p:stCondLst>
                                            <p:cond delay="0"/>
                                          </p:stCondLst>
                                        </p:cTn>
                                        <p:tgtEl>
                                          <p:spTgt spid="6">
                                            <p:txEl>
                                              <p:pRg st="7" end="7"/>
                                            </p:txEl>
                                          </p:spTgt>
                                        </p:tgtEl>
                                        <p:attrNameLst>
                                          <p:attrName>style.visibility</p:attrName>
                                        </p:attrNameLst>
                                      </p:cBhvr>
                                      <p:to>
                                        <p:strVal val="visible"/>
                                      </p:to>
                                    </p:set>
                                    <p:animScale>
                                      <p:cBhvr>
                                        <p:cTn id="99"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6">
                                            <p:txEl>
                                              <p:pRg st="7" end="7"/>
                                            </p:txEl>
                                          </p:spTgt>
                                        </p:tgtEl>
                                        <p:attrNameLst>
                                          <p:attrName>ppt_x</p:attrName>
                                          <p:attrName>ppt_y</p:attrName>
                                        </p:attrNameLst>
                                      </p:cBhvr>
                                    </p:animMotion>
                                    <p:animEffect transition="in" filter="fade">
                                      <p:cBhvr>
                                        <p:cTn id="101" dur="1000"/>
                                        <p:tgtEl>
                                          <p:spTgt spid="6">
                                            <p:txEl>
                                              <p:pRg st="7" end="7"/>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2" presetClass="entr" presetSubtype="0" fill="hold" grpId="0" nodeType="clickEffect">
                                  <p:stCondLst>
                                    <p:cond delay="0"/>
                                  </p:stCondLst>
                                  <p:childTnLst>
                                    <p:set>
                                      <p:cBhvr>
                                        <p:cTn id="105" dur="1" fill="hold">
                                          <p:stCondLst>
                                            <p:cond delay="0"/>
                                          </p:stCondLst>
                                        </p:cTn>
                                        <p:tgtEl>
                                          <p:spTgt spid="6">
                                            <p:txEl>
                                              <p:pRg st="8" end="8"/>
                                            </p:txEl>
                                          </p:spTgt>
                                        </p:tgtEl>
                                        <p:attrNameLst>
                                          <p:attrName>style.visibility</p:attrName>
                                        </p:attrNameLst>
                                      </p:cBhvr>
                                      <p:to>
                                        <p:strVal val="visible"/>
                                      </p:to>
                                    </p:set>
                                    <p:animScale>
                                      <p:cBhvr>
                                        <p:cTn id="106" dur="1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6">
                                            <p:txEl>
                                              <p:pRg st="8" end="8"/>
                                            </p:txEl>
                                          </p:spTgt>
                                        </p:tgtEl>
                                        <p:attrNameLst>
                                          <p:attrName>ppt_x</p:attrName>
                                          <p:attrName>ppt_y</p:attrName>
                                        </p:attrNameLst>
                                      </p:cBhvr>
                                    </p:animMotion>
                                    <p:animEffect transition="in" filter="fade">
                                      <p:cBhvr>
                                        <p:cTn id="108" dur="1000"/>
                                        <p:tgtEl>
                                          <p:spTgt spid="6">
                                            <p:txEl>
                                              <p:pRg st="8" end="8"/>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2" presetClass="entr" presetSubtype="0" fill="hold" grpId="0" nodeType="clickEffect">
                                  <p:stCondLst>
                                    <p:cond delay="0"/>
                                  </p:stCondLst>
                                  <p:childTnLst>
                                    <p:set>
                                      <p:cBhvr>
                                        <p:cTn id="112" dur="1" fill="hold">
                                          <p:stCondLst>
                                            <p:cond delay="0"/>
                                          </p:stCondLst>
                                        </p:cTn>
                                        <p:tgtEl>
                                          <p:spTgt spid="6">
                                            <p:txEl>
                                              <p:pRg st="9" end="9"/>
                                            </p:txEl>
                                          </p:spTgt>
                                        </p:tgtEl>
                                        <p:attrNameLst>
                                          <p:attrName>style.visibility</p:attrName>
                                        </p:attrNameLst>
                                      </p:cBhvr>
                                      <p:to>
                                        <p:strVal val="visible"/>
                                      </p:to>
                                    </p:set>
                                    <p:animScale>
                                      <p:cBhvr>
                                        <p:cTn id="113" dur="1000" decel="50000" fill="hold">
                                          <p:stCondLst>
                                            <p:cond delay="0"/>
                                          </p:stCondLst>
                                        </p:cTn>
                                        <p:tgtEl>
                                          <p:spTgt spid="6">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4" dur="1000" decel="50000" fill="hold">
                                          <p:stCondLst>
                                            <p:cond delay="0"/>
                                          </p:stCondLst>
                                        </p:cTn>
                                        <p:tgtEl>
                                          <p:spTgt spid="6">
                                            <p:txEl>
                                              <p:pRg st="9" end="9"/>
                                            </p:txEl>
                                          </p:spTgt>
                                        </p:tgtEl>
                                        <p:attrNameLst>
                                          <p:attrName>ppt_x</p:attrName>
                                          <p:attrName>ppt_y</p:attrName>
                                        </p:attrNameLst>
                                      </p:cBhvr>
                                    </p:animMotion>
                                    <p:animEffect transition="in" filter="fade">
                                      <p:cBhvr>
                                        <p:cTn id="115" dur="1000"/>
                                        <p:tgtEl>
                                          <p:spTgt spid="6">
                                            <p:txEl>
                                              <p:pRg st="9" end="9"/>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52" presetClass="entr" presetSubtype="0" fill="hold" grpId="0" nodeType="clickEffect">
                                  <p:stCondLst>
                                    <p:cond delay="0"/>
                                  </p:stCondLst>
                                  <p:childTnLst>
                                    <p:set>
                                      <p:cBhvr>
                                        <p:cTn id="119" dur="1" fill="hold">
                                          <p:stCondLst>
                                            <p:cond delay="0"/>
                                          </p:stCondLst>
                                        </p:cTn>
                                        <p:tgtEl>
                                          <p:spTgt spid="6">
                                            <p:txEl>
                                              <p:pRg st="10" end="10"/>
                                            </p:txEl>
                                          </p:spTgt>
                                        </p:tgtEl>
                                        <p:attrNameLst>
                                          <p:attrName>style.visibility</p:attrName>
                                        </p:attrNameLst>
                                      </p:cBhvr>
                                      <p:to>
                                        <p:strVal val="visible"/>
                                      </p:to>
                                    </p:set>
                                    <p:animScale>
                                      <p:cBhvr>
                                        <p:cTn id="120" dur="1000" decel="50000" fill="hold">
                                          <p:stCondLst>
                                            <p:cond delay="0"/>
                                          </p:stCondLst>
                                        </p:cTn>
                                        <p:tgtEl>
                                          <p:spTgt spid="6">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1" dur="1000" decel="50000" fill="hold">
                                          <p:stCondLst>
                                            <p:cond delay="0"/>
                                          </p:stCondLst>
                                        </p:cTn>
                                        <p:tgtEl>
                                          <p:spTgt spid="6">
                                            <p:txEl>
                                              <p:pRg st="10" end="10"/>
                                            </p:txEl>
                                          </p:spTgt>
                                        </p:tgtEl>
                                        <p:attrNameLst>
                                          <p:attrName>ppt_x</p:attrName>
                                          <p:attrName>ppt_y</p:attrName>
                                        </p:attrNameLst>
                                      </p:cBhvr>
                                    </p:animMotion>
                                    <p:animEffect transition="in" filter="fade">
                                      <p:cBhvr>
                                        <p:cTn id="122" dur="1000"/>
                                        <p:tgtEl>
                                          <p:spTgt spid="6">
                                            <p:txEl>
                                              <p:pRg st="10" end="1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2" presetClass="entr" presetSubtype="0" fill="hold" grpId="0" nodeType="clickEffect">
                                  <p:stCondLst>
                                    <p:cond delay="0"/>
                                  </p:stCondLst>
                                  <p:childTnLst>
                                    <p:set>
                                      <p:cBhvr>
                                        <p:cTn id="126" dur="1" fill="hold">
                                          <p:stCondLst>
                                            <p:cond delay="0"/>
                                          </p:stCondLst>
                                        </p:cTn>
                                        <p:tgtEl>
                                          <p:spTgt spid="6">
                                            <p:txEl>
                                              <p:pRg st="11" end="11"/>
                                            </p:txEl>
                                          </p:spTgt>
                                        </p:tgtEl>
                                        <p:attrNameLst>
                                          <p:attrName>style.visibility</p:attrName>
                                        </p:attrNameLst>
                                      </p:cBhvr>
                                      <p:to>
                                        <p:strVal val="visible"/>
                                      </p:to>
                                    </p:set>
                                    <p:animScale>
                                      <p:cBhvr>
                                        <p:cTn id="127" dur="1000" decel="50000" fill="hold">
                                          <p:stCondLst>
                                            <p:cond delay="0"/>
                                          </p:stCondLst>
                                        </p:cTn>
                                        <p:tgtEl>
                                          <p:spTgt spid="6">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8" dur="1000" decel="50000" fill="hold">
                                          <p:stCondLst>
                                            <p:cond delay="0"/>
                                          </p:stCondLst>
                                        </p:cTn>
                                        <p:tgtEl>
                                          <p:spTgt spid="6">
                                            <p:txEl>
                                              <p:pRg st="11" end="11"/>
                                            </p:txEl>
                                          </p:spTgt>
                                        </p:tgtEl>
                                        <p:attrNameLst>
                                          <p:attrName>ppt_x</p:attrName>
                                          <p:attrName>ppt_y</p:attrName>
                                        </p:attrNameLst>
                                      </p:cBhvr>
                                    </p:animMotion>
                                    <p:animEffect transition="in" filter="fade">
                                      <p:cBhvr>
                                        <p:cTn id="129" dur="1000"/>
                                        <p:tgtEl>
                                          <p:spTgt spid="6">
                                            <p:txEl>
                                              <p:pRg st="11" end="11"/>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52" presetClass="entr" presetSubtype="0" fill="hold" grpId="0" nodeType="clickEffect">
                                  <p:stCondLst>
                                    <p:cond delay="0"/>
                                  </p:stCondLst>
                                  <p:childTnLst>
                                    <p:set>
                                      <p:cBhvr>
                                        <p:cTn id="133" dur="1" fill="hold">
                                          <p:stCondLst>
                                            <p:cond delay="0"/>
                                          </p:stCondLst>
                                        </p:cTn>
                                        <p:tgtEl>
                                          <p:spTgt spid="6">
                                            <p:txEl>
                                              <p:pRg st="12" end="12"/>
                                            </p:txEl>
                                          </p:spTgt>
                                        </p:tgtEl>
                                        <p:attrNameLst>
                                          <p:attrName>style.visibility</p:attrName>
                                        </p:attrNameLst>
                                      </p:cBhvr>
                                      <p:to>
                                        <p:strVal val="visible"/>
                                      </p:to>
                                    </p:set>
                                    <p:animScale>
                                      <p:cBhvr>
                                        <p:cTn id="134" dur="1000" decel="50000" fill="hold">
                                          <p:stCondLst>
                                            <p:cond delay="0"/>
                                          </p:stCondLst>
                                        </p:cTn>
                                        <p:tgtEl>
                                          <p:spTgt spid="6">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5" dur="1000" decel="50000" fill="hold">
                                          <p:stCondLst>
                                            <p:cond delay="0"/>
                                          </p:stCondLst>
                                        </p:cTn>
                                        <p:tgtEl>
                                          <p:spTgt spid="6">
                                            <p:txEl>
                                              <p:pRg st="12" end="12"/>
                                            </p:txEl>
                                          </p:spTgt>
                                        </p:tgtEl>
                                        <p:attrNameLst>
                                          <p:attrName>ppt_x</p:attrName>
                                          <p:attrName>ppt_y</p:attrName>
                                        </p:attrNameLst>
                                      </p:cBhvr>
                                    </p:animMotion>
                                    <p:animEffect transition="in" filter="fade">
                                      <p:cBhvr>
                                        <p:cTn id="136" dur="1000"/>
                                        <p:tgtEl>
                                          <p:spTgt spid="6">
                                            <p:txEl>
                                              <p:pRg st="12" end="12"/>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17" presetClass="entr" presetSubtype="10" fill="hold" grpId="0" nodeType="clickEffect">
                                  <p:stCondLst>
                                    <p:cond delay="0"/>
                                  </p:stCondLst>
                                  <p:childTnLst>
                                    <p:set>
                                      <p:cBhvr>
                                        <p:cTn id="140" dur="1" fill="hold">
                                          <p:stCondLst>
                                            <p:cond delay="0"/>
                                          </p:stCondLst>
                                        </p:cTn>
                                        <p:tgtEl>
                                          <p:spTgt spid="3">
                                            <p:bg/>
                                          </p:spTgt>
                                        </p:tgtEl>
                                        <p:attrNameLst>
                                          <p:attrName>style.visibility</p:attrName>
                                        </p:attrNameLst>
                                      </p:cBhvr>
                                      <p:to>
                                        <p:strVal val="visible"/>
                                      </p:to>
                                    </p:set>
                                    <p:anim calcmode="lin" valueType="num">
                                      <p:cBhvr>
                                        <p:cTn id="141" dur="500" fill="hold"/>
                                        <p:tgtEl>
                                          <p:spTgt spid="3">
                                            <p:bg/>
                                          </p:spTgt>
                                        </p:tgtEl>
                                        <p:attrNameLst>
                                          <p:attrName>ppt_w</p:attrName>
                                        </p:attrNameLst>
                                      </p:cBhvr>
                                      <p:tavLst>
                                        <p:tav tm="0">
                                          <p:val>
                                            <p:fltVal val="0"/>
                                          </p:val>
                                        </p:tav>
                                        <p:tav tm="100000">
                                          <p:val>
                                            <p:strVal val="#ppt_w"/>
                                          </p:val>
                                        </p:tav>
                                      </p:tavLst>
                                    </p:anim>
                                    <p:anim calcmode="lin" valueType="num">
                                      <p:cBhvr>
                                        <p:cTn id="142" dur="5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143" fill="hold">
                      <p:stCondLst>
                        <p:cond delay="indefinite"/>
                      </p:stCondLst>
                      <p:childTnLst>
                        <p:par>
                          <p:cTn id="144" fill="hold">
                            <p:stCondLst>
                              <p:cond delay="0"/>
                            </p:stCondLst>
                            <p:childTnLst>
                              <p:par>
                                <p:cTn id="145" presetID="17" presetClass="entr" presetSubtype="10" fill="hold" grpId="0" nodeType="clickEffect">
                                  <p:stCondLst>
                                    <p:cond delay="0"/>
                                  </p:stCondLst>
                                  <p:childTnLst>
                                    <p:set>
                                      <p:cBhvr>
                                        <p:cTn id="146" dur="1" fill="hold">
                                          <p:stCondLst>
                                            <p:cond delay="0"/>
                                          </p:stCondLst>
                                        </p:cTn>
                                        <p:tgtEl>
                                          <p:spTgt spid="3">
                                            <p:txEl>
                                              <p:pRg st="0" end="0"/>
                                            </p:txEl>
                                          </p:spTgt>
                                        </p:tgtEl>
                                        <p:attrNameLst>
                                          <p:attrName>style.visibility</p:attrName>
                                        </p:attrNameLst>
                                      </p:cBhvr>
                                      <p:to>
                                        <p:strVal val="visible"/>
                                      </p:to>
                                    </p:set>
                                    <p:anim calcmode="lin" valueType="num">
                                      <p:cBhvr>
                                        <p:cTn id="14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9" fill="hold">
                      <p:stCondLst>
                        <p:cond delay="indefinite"/>
                      </p:stCondLst>
                      <p:childTnLst>
                        <p:par>
                          <p:cTn id="150" fill="hold">
                            <p:stCondLst>
                              <p:cond delay="0"/>
                            </p:stCondLst>
                            <p:childTnLst>
                              <p:par>
                                <p:cTn id="151" presetID="52" presetClass="entr" presetSubtype="0" fill="hold" nodeType="clickEffect">
                                  <p:stCondLst>
                                    <p:cond delay="0"/>
                                  </p:stCondLst>
                                  <p:childTnLst>
                                    <p:set>
                                      <p:cBhvr>
                                        <p:cTn id="152" dur="1" fill="hold">
                                          <p:stCondLst>
                                            <p:cond delay="0"/>
                                          </p:stCondLst>
                                        </p:cTn>
                                        <p:tgtEl>
                                          <p:spTgt spid="47"/>
                                        </p:tgtEl>
                                        <p:attrNameLst>
                                          <p:attrName>style.visibility</p:attrName>
                                        </p:attrNameLst>
                                      </p:cBhvr>
                                      <p:to>
                                        <p:strVal val="visible"/>
                                      </p:to>
                                    </p:set>
                                    <p:animScale>
                                      <p:cBhvr>
                                        <p:cTn id="153"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4" dur="1000" decel="50000" fill="hold">
                                          <p:stCondLst>
                                            <p:cond delay="0"/>
                                          </p:stCondLst>
                                        </p:cTn>
                                        <p:tgtEl>
                                          <p:spTgt spid="47"/>
                                        </p:tgtEl>
                                        <p:attrNameLst>
                                          <p:attrName>ppt_x</p:attrName>
                                          <p:attrName>ppt_y</p:attrName>
                                        </p:attrNameLst>
                                      </p:cBhvr>
                                    </p:animMotion>
                                    <p:animEffect transition="in" filter="fade">
                                      <p:cBhvr>
                                        <p:cTn id="155"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6" grpId="0" build="p"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5" y="1524000"/>
            <a:ext cx="4041775" cy="4953000"/>
          </a:xfrm>
          <a:solidFill>
            <a:schemeClr val="accent5">
              <a:lumMod val="20000"/>
              <a:lumOff val="80000"/>
            </a:schemeClr>
          </a:solidFill>
          <a:ln>
            <a:solidFill>
              <a:srgbClr val="92D050"/>
            </a:solidFill>
          </a:ln>
          <a:effectLst>
            <a:glow rad="101600">
              <a:schemeClr val="accent1">
                <a:satMod val="175000"/>
                <a:alpha val="40000"/>
              </a:schemeClr>
            </a:glow>
          </a:effectLst>
        </p:spPr>
        <p:txBody>
          <a:bodyPr>
            <a:normAutofit/>
          </a:bodyPr>
          <a:lstStyle/>
          <a:p>
            <a:pPr algn="r" rtl="1"/>
            <a:r>
              <a:rPr lang="ar-SA" b="1" u="sng" dirty="0" smtClean="0">
                <a:solidFill>
                  <a:srgbClr val="FF0000"/>
                </a:solidFill>
              </a:rPr>
              <a:t>الخوارزمية</a:t>
            </a:r>
            <a:r>
              <a:rPr lang="ar-SA" dirty="0" smtClean="0"/>
              <a:t> : </a:t>
            </a:r>
          </a:p>
          <a:p>
            <a:pPr algn="r" rtl="1">
              <a:buNone/>
            </a:pPr>
            <a:r>
              <a:rPr lang="ar-SA" sz="1600" dirty="0" smtClean="0"/>
              <a:t>( سعة المكدسة </a:t>
            </a:r>
            <a:r>
              <a:rPr lang="en-US" sz="1600" dirty="0" smtClean="0"/>
              <a:t>n</a:t>
            </a:r>
            <a:r>
              <a:rPr lang="ar-SA" sz="1600" dirty="0" smtClean="0"/>
              <a:t> ونرغب في إزالة عنصر ما</a:t>
            </a:r>
            <a:r>
              <a:rPr lang="en-US" sz="1600" dirty="0" smtClean="0"/>
              <a:t>  …  </a:t>
            </a:r>
            <a:r>
              <a:rPr lang="ar-SA" sz="1600" dirty="0" smtClean="0"/>
              <a:t> )</a:t>
            </a:r>
            <a:endParaRPr lang="en-US" sz="1600" dirty="0" smtClean="0">
              <a:latin typeface="Times New Roman" pitchFamily="18" charset="0"/>
              <a:cs typeface="Times New Roman" pitchFamily="18" charset="0"/>
            </a:endParaRPr>
          </a:p>
          <a:p>
            <a:pPr lvl="0" algn="r" rtl="1">
              <a:buNone/>
            </a:pPr>
            <a:r>
              <a:rPr lang="ar-SA" dirty="0" smtClean="0">
                <a:latin typeface="Times New Roman" pitchFamily="18" charset="0"/>
                <a:cs typeface="Times New Roman" pitchFamily="18" charset="0"/>
              </a:rPr>
              <a:t>1) هل </a:t>
            </a:r>
            <a:r>
              <a:rPr lang="en-US" dirty="0" smtClean="0">
                <a:latin typeface="Times New Roman" pitchFamily="18" charset="0"/>
                <a:cs typeface="Times New Roman" pitchFamily="18" charset="0"/>
              </a:rPr>
              <a:t>top = -1</a:t>
            </a:r>
            <a:r>
              <a:rPr lang="ar-SA" dirty="0" smtClean="0">
                <a:latin typeface="Times New Roman" pitchFamily="18" charset="0"/>
                <a:cs typeface="Times New Roman" pitchFamily="18" charset="0"/>
              </a:rPr>
              <a:t> ؟</a:t>
            </a:r>
          </a:p>
          <a:p>
            <a:pPr lvl="0" algn="r" rtl="1">
              <a:buNone/>
            </a:pPr>
            <a:r>
              <a:rPr lang="ar-SA" dirty="0" smtClean="0">
                <a:latin typeface="Times New Roman" pitchFamily="18" charset="0"/>
                <a:cs typeface="Times New Roman" pitchFamily="18" charset="0"/>
              </a:rPr>
              <a:t>أ) إذا كان الجواب </a:t>
            </a:r>
            <a:r>
              <a:rPr lang="ar-SA" b="1" dirty="0" smtClean="0">
                <a:latin typeface="Times New Roman" pitchFamily="18" charset="0"/>
                <a:cs typeface="Times New Roman" pitchFamily="18" charset="0"/>
              </a:rPr>
              <a:t>نعم</a:t>
            </a:r>
            <a:r>
              <a:rPr lang="ar-SA" dirty="0" smtClean="0">
                <a:latin typeface="Times New Roman" pitchFamily="18" charset="0"/>
                <a:cs typeface="Times New Roman" pitchFamily="18" charset="0"/>
              </a:rPr>
              <a:t> إطبع المكدسة فارغة إذهب إلى الخطوة 7</a:t>
            </a:r>
            <a:endParaRPr lang="en-US" dirty="0" smtClean="0">
              <a:latin typeface="Times New Roman" pitchFamily="18" charset="0"/>
              <a:cs typeface="Times New Roman" pitchFamily="18" charset="0"/>
            </a:endParaRPr>
          </a:p>
          <a:p>
            <a:pPr lvl="0" algn="r" rtl="1">
              <a:buNone/>
            </a:pPr>
            <a:r>
              <a:rPr lang="ar-SA" dirty="0" smtClean="0">
                <a:latin typeface="Times New Roman" pitchFamily="18" charset="0"/>
                <a:cs typeface="Times New Roman" pitchFamily="18" charset="0"/>
              </a:rPr>
              <a:t>ب)</a:t>
            </a: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إذا كان الجواب </a:t>
            </a:r>
            <a:r>
              <a:rPr lang="ar-SA" b="1" dirty="0" smtClean="0">
                <a:latin typeface="Times New Roman" pitchFamily="18" charset="0"/>
                <a:cs typeface="Times New Roman" pitchFamily="18" charset="0"/>
              </a:rPr>
              <a:t>لا</a:t>
            </a:r>
            <a:r>
              <a:rPr lang="ar-SA" dirty="0" smtClean="0">
                <a:latin typeface="Times New Roman" pitchFamily="18" charset="0"/>
                <a:cs typeface="Times New Roman" pitchFamily="18" charset="0"/>
              </a:rPr>
              <a:t>  : أ)</a:t>
            </a:r>
            <a:r>
              <a:rPr lang="en-US" dirty="0" smtClean="0">
                <a:latin typeface="Times New Roman" pitchFamily="18" charset="0"/>
                <a:cs typeface="Times New Roman" pitchFamily="18" charset="0"/>
              </a:rPr>
              <a:t> x = A(top)  </a:t>
            </a:r>
          </a:p>
          <a:p>
            <a:pPr lvl="2" algn="r" rtl="1">
              <a:buNone/>
            </a:pPr>
            <a:r>
              <a:rPr lang="ar-SA" dirty="0" smtClean="0">
                <a:latin typeface="Times New Roman" pitchFamily="18" charset="0"/>
                <a:cs typeface="Times New Roman" pitchFamily="18" charset="0"/>
              </a:rPr>
              <a:t>		ب) </a:t>
            </a:r>
            <a:r>
              <a:rPr lang="en-US" sz="2200" dirty="0" smtClean="0">
                <a:latin typeface="Times New Roman" pitchFamily="18" charset="0"/>
                <a:cs typeface="Times New Roman" pitchFamily="18" charset="0"/>
              </a:rPr>
              <a:t>top = top - 1</a:t>
            </a:r>
          </a:p>
          <a:p>
            <a:pPr lvl="0" algn="r" rtl="1">
              <a:buNone/>
            </a:pPr>
            <a:r>
              <a:rPr lang="ar-SA" dirty="0" smtClean="0">
                <a:latin typeface="Times New Roman" pitchFamily="18" charset="0"/>
                <a:cs typeface="Times New Roman" pitchFamily="18" charset="0"/>
              </a:rPr>
              <a:t>2) هل انتهت عمليات الإزالة ؟</a:t>
            </a:r>
            <a:endParaRPr lang="en-US" dirty="0" smtClean="0">
              <a:latin typeface="Times New Roman" pitchFamily="18" charset="0"/>
              <a:cs typeface="Times New Roman" pitchFamily="18" charset="0"/>
            </a:endParaRPr>
          </a:p>
          <a:p>
            <a:pPr lvl="0" algn="r" rtl="1">
              <a:buNone/>
            </a:pPr>
            <a:r>
              <a:rPr lang="ar-SA" dirty="0" smtClean="0">
                <a:latin typeface="Times New Roman" pitchFamily="18" charset="0"/>
                <a:cs typeface="Times New Roman" pitchFamily="18" charset="0"/>
              </a:rPr>
              <a:t>أ) إذا كان الجواب </a:t>
            </a:r>
            <a:r>
              <a:rPr lang="ar-SA" b="1" dirty="0" smtClean="0">
                <a:latin typeface="Times New Roman" pitchFamily="18" charset="0"/>
                <a:cs typeface="Times New Roman" pitchFamily="18" charset="0"/>
              </a:rPr>
              <a:t>نعم</a:t>
            </a:r>
            <a:r>
              <a:rPr lang="ar-SA" dirty="0" smtClean="0">
                <a:latin typeface="Times New Roman" pitchFamily="18" charset="0"/>
                <a:cs typeface="Times New Roman" pitchFamily="18" charset="0"/>
              </a:rPr>
              <a:t> إذهب إلى الخطوة 7.</a:t>
            </a:r>
            <a:r>
              <a:rPr lang="en-US" dirty="0" smtClean="0">
                <a:latin typeface="Times New Roman" pitchFamily="18" charset="0"/>
                <a:cs typeface="Times New Roman" pitchFamily="18" charset="0"/>
              </a:rPr>
              <a:t> </a:t>
            </a:r>
            <a:endParaRPr lang="ar-SA" dirty="0" smtClean="0">
              <a:latin typeface="Times New Roman" pitchFamily="18" charset="0"/>
              <a:cs typeface="Times New Roman" pitchFamily="18" charset="0"/>
            </a:endParaRPr>
          </a:p>
          <a:p>
            <a:pPr lvl="0" algn="r" rtl="1">
              <a:buNone/>
            </a:pPr>
            <a:r>
              <a:rPr lang="ar-SA" dirty="0" smtClean="0">
                <a:latin typeface="Times New Roman" pitchFamily="18" charset="0"/>
                <a:cs typeface="Times New Roman" pitchFamily="18" charset="0"/>
              </a:rPr>
              <a:t>ب) إذا كان الجواب </a:t>
            </a:r>
            <a:r>
              <a:rPr lang="ar-SA" b="1" dirty="0" smtClean="0">
                <a:latin typeface="Times New Roman" pitchFamily="18" charset="0"/>
                <a:cs typeface="Times New Roman" pitchFamily="18" charset="0"/>
              </a:rPr>
              <a:t>لا</a:t>
            </a:r>
            <a:r>
              <a:rPr lang="ar-SA" dirty="0" smtClean="0">
                <a:latin typeface="Times New Roman" pitchFamily="18" charset="0"/>
                <a:cs typeface="Times New Roman" pitchFamily="18" charset="0"/>
              </a:rPr>
              <a:t> إذهب إلى الخطوة 1</a:t>
            </a:r>
            <a:endParaRPr lang="en-US" dirty="0" smtClean="0">
              <a:latin typeface="Times New Roman" pitchFamily="18" charset="0"/>
              <a:cs typeface="Times New Roman" pitchFamily="18" charset="0"/>
            </a:endParaRPr>
          </a:p>
          <a:p>
            <a:pPr lvl="0" algn="r" rtl="1">
              <a:buNone/>
            </a:pPr>
            <a:r>
              <a:rPr lang="ar-SA" dirty="0" smtClean="0">
                <a:latin typeface="Times New Roman" pitchFamily="18" charset="0"/>
                <a:cs typeface="Times New Roman" pitchFamily="18" charset="0"/>
              </a:rPr>
              <a:t>توقف.</a:t>
            </a:r>
            <a:endParaRPr lang="en-US" dirty="0" smtClean="0">
              <a:latin typeface="Times New Roman" pitchFamily="18" charset="0"/>
              <a:cs typeface="Times New Roman" pitchFamily="18" charset="0"/>
            </a:endParaRPr>
          </a:p>
          <a:p>
            <a:pPr algn="r"/>
            <a:endParaRPr lang="en-US" dirty="0"/>
          </a:p>
        </p:txBody>
      </p:sp>
      <p:sp>
        <p:nvSpPr>
          <p:cNvPr id="7" name="Text Placeholder 3"/>
          <p:cNvSpPr>
            <a:spLocks noGrp="1"/>
          </p:cNvSpPr>
          <p:nvPr>
            <p:ph type="body" sz="half" idx="3"/>
          </p:nvPr>
        </p:nvSpPr>
        <p:spPr>
          <a:xfrm>
            <a:off x="6477000" y="533400"/>
            <a:ext cx="2289175" cy="838200"/>
          </a:xfrm>
          <a:solidFill>
            <a:schemeClr val="accent1">
              <a:lumMod val="20000"/>
              <a:lumOff val="80000"/>
            </a:schemeClr>
          </a:solidFill>
          <a:ln>
            <a:solidFill>
              <a:srgbClr val="FF0000"/>
            </a:solidFill>
          </a:ln>
        </p:spPr>
        <p:txBody>
          <a:bodyPr>
            <a:normAutofit/>
          </a:bodyPr>
          <a:lstStyle/>
          <a:p>
            <a:pPr algn="r" rtl="1"/>
            <a:r>
              <a:rPr lang="ar-SA" dirty="0" smtClean="0"/>
              <a:t>عمليات على المكدسة : 2 – </a:t>
            </a:r>
            <a:r>
              <a:rPr lang="ar-SA" dirty="0" smtClean="0">
                <a:solidFill>
                  <a:srgbClr val="FF0000"/>
                </a:solidFill>
              </a:rPr>
              <a:t>الإزالة  </a:t>
            </a:r>
            <a:r>
              <a:rPr lang="en-US" dirty="0" smtClean="0"/>
              <a:t>Push</a:t>
            </a:r>
            <a:r>
              <a:rPr lang="ar-SA" dirty="0" smtClean="0"/>
              <a:t> </a:t>
            </a:r>
            <a:endParaRPr lang="en-US" dirty="0"/>
          </a:p>
        </p:txBody>
      </p:sp>
      <p:grpSp>
        <p:nvGrpSpPr>
          <p:cNvPr id="120834" name="Group 2"/>
          <p:cNvGrpSpPr>
            <a:grpSpLocks noGrp="1"/>
          </p:cNvGrpSpPr>
          <p:nvPr>
            <p:ph sz="quarter" idx="2"/>
          </p:nvPr>
        </p:nvGrpSpPr>
        <p:grpSpPr bwMode="auto">
          <a:xfrm>
            <a:off x="457200" y="304800"/>
            <a:ext cx="4040188" cy="6056313"/>
            <a:chOff x="1440" y="4745"/>
            <a:chExt cx="3465" cy="6210"/>
          </a:xfrm>
        </p:grpSpPr>
        <p:cxnSp>
          <p:nvCxnSpPr>
            <p:cNvPr id="120835" name="AutoShape 3"/>
            <p:cNvCxnSpPr>
              <a:cxnSpLocks noChangeShapeType="1"/>
            </p:cNvCxnSpPr>
            <p:nvPr/>
          </p:nvCxnSpPr>
          <p:spPr bwMode="auto">
            <a:xfrm>
              <a:off x="3480" y="5390"/>
              <a:ext cx="0" cy="330"/>
            </a:xfrm>
            <a:prstGeom prst="straightConnector1">
              <a:avLst/>
            </a:prstGeom>
            <a:ln>
              <a:headEnd/>
              <a:tailEnd type="triangle" w="med" len="med"/>
            </a:ln>
          </p:spPr>
          <p:style>
            <a:lnRef idx="1">
              <a:schemeClr val="accent5"/>
            </a:lnRef>
            <a:fillRef idx="2">
              <a:schemeClr val="accent5"/>
            </a:fillRef>
            <a:effectRef idx="1">
              <a:schemeClr val="accent5"/>
            </a:effectRef>
            <a:fontRef idx="minor">
              <a:schemeClr val="dk1"/>
            </a:fontRef>
          </p:style>
        </p:cxnSp>
        <p:sp>
          <p:nvSpPr>
            <p:cNvPr id="120836" name="AutoShape 4"/>
            <p:cNvSpPr>
              <a:spLocks noChangeArrowheads="1"/>
            </p:cNvSpPr>
            <p:nvPr/>
          </p:nvSpPr>
          <p:spPr bwMode="auto">
            <a:xfrm>
              <a:off x="2310" y="5720"/>
              <a:ext cx="2340" cy="990"/>
            </a:xfrm>
            <a:prstGeom prst="diamond">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Arial" pitchFamily="34" charset="0"/>
                  <a:cs typeface="Arial" pitchFamily="34" charset="0"/>
                </a:rPr>
                <a:t>top = -1</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20837" name="Rectangle 5"/>
            <p:cNvSpPr>
              <a:spLocks noChangeArrowheads="1"/>
            </p:cNvSpPr>
            <p:nvPr/>
          </p:nvSpPr>
          <p:spPr bwMode="auto">
            <a:xfrm>
              <a:off x="2415" y="6995"/>
              <a:ext cx="2085" cy="51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Arial" pitchFamily="34" charset="0"/>
                  <a:cs typeface="Arial" pitchFamily="34" charset="0"/>
                </a:rPr>
                <a:t>x = A(top)</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20838" name="Rectangle 6"/>
            <p:cNvSpPr>
              <a:spLocks noChangeArrowheads="1"/>
            </p:cNvSpPr>
            <p:nvPr/>
          </p:nvSpPr>
          <p:spPr bwMode="auto">
            <a:xfrm>
              <a:off x="2415" y="7835"/>
              <a:ext cx="2085" cy="51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Arial" pitchFamily="34" charset="0"/>
                  <a:cs typeface="Arial" pitchFamily="34" charset="0"/>
                </a:rPr>
                <a:t>top = top -1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cxnSp>
          <p:nvCxnSpPr>
            <p:cNvPr id="120839" name="AutoShape 7"/>
            <p:cNvCxnSpPr>
              <a:cxnSpLocks noChangeShapeType="1"/>
            </p:cNvCxnSpPr>
            <p:nvPr/>
          </p:nvCxnSpPr>
          <p:spPr bwMode="auto">
            <a:xfrm rot="5400000">
              <a:off x="630" y="7040"/>
              <a:ext cx="2490" cy="870"/>
            </a:xfrm>
            <a:prstGeom prst="bentConnector3">
              <a:avLst>
                <a:gd name="adj1" fmla="val -83"/>
              </a:avLst>
            </a:prstGeom>
            <a:ln>
              <a:headEnd/>
              <a:tailEnd/>
            </a:ln>
          </p:spPr>
          <p:style>
            <a:lnRef idx="1">
              <a:schemeClr val="accent5"/>
            </a:lnRef>
            <a:fillRef idx="2">
              <a:schemeClr val="accent5"/>
            </a:fillRef>
            <a:effectRef idx="1">
              <a:schemeClr val="accent5"/>
            </a:effectRef>
            <a:fontRef idx="minor">
              <a:schemeClr val="dk1"/>
            </a:fontRef>
          </p:style>
        </p:cxnSp>
        <p:cxnSp>
          <p:nvCxnSpPr>
            <p:cNvPr id="120840" name="AutoShape 8"/>
            <p:cNvCxnSpPr>
              <a:cxnSpLocks noChangeShapeType="1"/>
            </p:cNvCxnSpPr>
            <p:nvPr/>
          </p:nvCxnSpPr>
          <p:spPr bwMode="auto">
            <a:xfrm>
              <a:off x="1440" y="8720"/>
              <a:ext cx="1035" cy="540"/>
            </a:xfrm>
            <a:prstGeom prst="bentConnector3">
              <a:avLst>
                <a:gd name="adj1" fmla="val 100676"/>
              </a:avLst>
            </a:prstGeom>
            <a:ln>
              <a:headEnd/>
              <a:tailEnd type="triangle" w="med" len="med"/>
            </a:ln>
          </p:spPr>
          <p:style>
            <a:lnRef idx="1">
              <a:schemeClr val="accent5"/>
            </a:lnRef>
            <a:fillRef idx="2">
              <a:schemeClr val="accent5"/>
            </a:fillRef>
            <a:effectRef idx="1">
              <a:schemeClr val="accent5"/>
            </a:effectRef>
            <a:fontRef idx="minor">
              <a:schemeClr val="dk1"/>
            </a:fontRef>
          </p:style>
        </p:cxnSp>
        <p:cxnSp>
          <p:nvCxnSpPr>
            <p:cNvPr id="120841" name="AutoShape 9"/>
            <p:cNvCxnSpPr>
              <a:cxnSpLocks noChangeShapeType="1"/>
            </p:cNvCxnSpPr>
            <p:nvPr/>
          </p:nvCxnSpPr>
          <p:spPr bwMode="auto">
            <a:xfrm>
              <a:off x="3465" y="6665"/>
              <a:ext cx="0" cy="330"/>
            </a:xfrm>
            <a:prstGeom prst="straightConnector1">
              <a:avLst/>
            </a:prstGeom>
            <a:ln>
              <a:headEnd/>
              <a:tailEnd type="triangle" w="med" len="med"/>
            </a:ln>
          </p:spPr>
          <p:style>
            <a:lnRef idx="1">
              <a:schemeClr val="accent5"/>
            </a:lnRef>
            <a:fillRef idx="2">
              <a:schemeClr val="accent5"/>
            </a:fillRef>
            <a:effectRef idx="1">
              <a:schemeClr val="accent5"/>
            </a:effectRef>
            <a:fontRef idx="minor">
              <a:schemeClr val="dk1"/>
            </a:fontRef>
          </p:style>
        </p:cxnSp>
        <p:cxnSp>
          <p:nvCxnSpPr>
            <p:cNvPr id="120842" name="AutoShape 10"/>
            <p:cNvCxnSpPr>
              <a:cxnSpLocks noChangeShapeType="1"/>
            </p:cNvCxnSpPr>
            <p:nvPr/>
          </p:nvCxnSpPr>
          <p:spPr bwMode="auto">
            <a:xfrm>
              <a:off x="3465" y="7505"/>
              <a:ext cx="1" cy="330"/>
            </a:xfrm>
            <a:prstGeom prst="straightConnector1">
              <a:avLst/>
            </a:prstGeom>
            <a:ln>
              <a:headEnd/>
              <a:tailEnd type="triangle" w="med" len="med"/>
            </a:ln>
          </p:spPr>
          <p:style>
            <a:lnRef idx="1">
              <a:schemeClr val="accent5"/>
            </a:lnRef>
            <a:fillRef idx="2">
              <a:schemeClr val="accent5"/>
            </a:fillRef>
            <a:effectRef idx="1">
              <a:schemeClr val="accent5"/>
            </a:effectRef>
            <a:fontRef idx="minor">
              <a:schemeClr val="dk1"/>
            </a:fontRef>
          </p:style>
        </p:cxnSp>
        <p:sp>
          <p:nvSpPr>
            <p:cNvPr id="120843" name="AutoShape 11"/>
            <p:cNvSpPr>
              <a:spLocks noChangeArrowheads="1"/>
            </p:cNvSpPr>
            <p:nvPr/>
          </p:nvSpPr>
          <p:spPr bwMode="auto">
            <a:xfrm>
              <a:off x="1770" y="9260"/>
              <a:ext cx="2340" cy="615"/>
            </a:xfrm>
            <a:prstGeom prst="parallelogram">
              <a:avLst>
                <a:gd name="adj" fmla="val 47561"/>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000" b="0" i="0" u="none" strike="noStrike" cap="none" normalizeH="0" baseline="0" smtClean="0">
                  <a:ln>
                    <a:noFill/>
                  </a:ln>
                  <a:solidFill>
                    <a:schemeClr val="tx1"/>
                  </a:solidFill>
                  <a:effectLst/>
                  <a:latin typeface="Arial" pitchFamily="34" charset="0"/>
                  <a:ea typeface="Arial" pitchFamily="34" charset="0"/>
                  <a:cs typeface="Arial" pitchFamily="34" charset="0"/>
                </a:rPr>
                <a:t>إطبع " فارغة</a:t>
              </a:r>
              <a:r>
                <a:rPr kumimoji="0" lang="en-US" sz="2000" b="0" i="0" u="none" strike="noStrike" cap="none" normalizeH="0" baseline="0" smtClean="0">
                  <a:ln>
                    <a:noFill/>
                  </a:ln>
                  <a:solidFill>
                    <a:schemeClr val="tx1"/>
                  </a:solidFill>
                  <a:effectLst/>
                  <a:latin typeface="Arial" pitchFamily="34" charset="0"/>
                  <a:ea typeface="Arial" pitchFamily="34" charset="0"/>
                  <a:cs typeface="Arial" pitchFamily="34" charset="0"/>
                </a:rPr>
                <a:t> "</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cxnSp>
          <p:nvCxnSpPr>
            <p:cNvPr id="120844" name="AutoShape 12"/>
            <p:cNvCxnSpPr>
              <a:cxnSpLocks noChangeShapeType="1"/>
            </p:cNvCxnSpPr>
            <p:nvPr/>
          </p:nvCxnSpPr>
          <p:spPr bwMode="auto">
            <a:xfrm>
              <a:off x="4500" y="8075"/>
              <a:ext cx="405" cy="0"/>
            </a:xfrm>
            <a:prstGeom prst="straightConnector1">
              <a:avLst/>
            </a:prstGeom>
            <a:ln>
              <a:headEnd/>
              <a:tailEnd/>
            </a:ln>
          </p:spPr>
          <p:style>
            <a:lnRef idx="1">
              <a:schemeClr val="accent5"/>
            </a:lnRef>
            <a:fillRef idx="2">
              <a:schemeClr val="accent5"/>
            </a:fillRef>
            <a:effectRef idx="1">
              <a:schemeClr val="accent5"/>
            </a:effectRef>
            <a:fontRef idx="minor">
              <a:schemeClr val="dk1"/>
            </a:fontRef>
          </p:style>
        </p:cxnSp>
        <p:cxnSp>
          <p:nvCxnSpPr>
            <p:cNvPr id="120845" name="AutoShape 13"/>
            <p:cNvCxnSpPr>
              <a:cxnSpLocks noChangeShapeType="1"/>
            </p:cNvCxnSpPr>
            <p:nvPr/>
          </p:nvCxnSpPr>
          <p:spPr bwMode="auto">
            <a:xfrm>
              <a:off x="4905" y="8075"/>
              <a:ext cx="0" cy="2047"/>
            </a:xfrm>
            <a:prstGeom prst="straightConnector1">
              <a:avLst/>
            </a:prstGeom>
            <a:ln>
              <a:headEnd/>
              <a:tailEnd/>
            </a:ln>
          </p:spPr>
          <p:style>
            <a:lnRef idx="1">
              <a:schemeClr val="accent5"/>
            </a:lnRef>
            <a:fillRef idx="2">
              <a:schemeClr val="accent5"/>
            </a:fillRef>
            <a:effectRef idx="1">
              <a:schemeClr val="accent5"/>
            </a:effectRef>
            <a:fontRef idx="minor">
              <a:schemeClr val="dk1"/>
            </a:fontRef>
          </p:style>
        </p:cxnSp>
        <p:cxnSp>
          <p:nvCxnSpPr>
            <p:cNvPr id="120846" name="AutoShape 14"/>
            <p:cNvCxnSpPr>
              <a:cxnSpLocks noChangeShapeType="1"/>
            </p:cNvCxnSpPr>
            <p:nvPr/>
          </p:nvCxnSpPr>
          <p:spPr bwMode="auto">
            <a:xfrm flipH="1">
              <a:off x="3105" y="10122"/>
              <a:ext cx="1800" cy="0"/>
            </a:xfrm>
            <a:prstGeom prst="straightConnector1">
              <a:avLst/>
            </a:prstGeom>
            <a:ln>
              <a:headEnd/>
              <a:tailEnd type="triangle" w="med" len="med"/>
            </a:ln>
          </p:spPr>
          <p:style>
            <a:lnRef idx="1">
              <a:schemeClr val="accent5"/>
            </a:lnRef>
            <a:fillRef idx="2">
              <a:schemeClr val="accent5"/>
            </a:fillRef>
            <a:effectRef idx="1">
              <a:schemeClr val="accent5"/>
            </a:effectRef>
            <a:fontRef idx="minor">
              <a:schemeClr val="dk1"/>
            </a:fontRef>
          </p:style>
        </p:cxnSp>
        <p:cxnSp>
          <p:nvCxnSpPr>
            <p:cNvPr id="120847" name="AutoShape 15"/>
            <p:cNvCxnSpPr>
              <a:cxnSpLocks noChangeShapeType="1"/>
            </p:cNvCxnSpPr>
            <p:nvPr/>
          </p:nvCxnSpPr>
          <p:spPr bwMode="auto">
            <a:xfrm>
              <a:off x="3105" y="9875"/>
              <a:ext cx="0" cy="405"/>
            </a:xfrm>
            <a:prstGeom prst="straightConnector1">
              <a:avLst/>
            </a:prstGeom>
            <a:ln>
              <a:headEnd/>
              <a:tailEnd type="triangle" w="med" len="med"/>
            </a:ln>
          </p:spPr>
          <p:style>
            <a:lnRef idx="1">
              <a:schemeClr val="accent5"/>
            </a:lnRef>
            <a:fillRef idx="2">
              <a:schemeClr val="accent5"/>
            </a:fillRef>
            <a:effectRef idx="1">
              <a:schemeClr val="accent5"/>
            </a:effectRef>
            <a:fontRef idx="minor">
              <a:schemeClr val="dk1"/>
            </a:fontRef>
          </p:style>
        </p:cxnSp>
        <p:sp>
          <p:nvSpPr>
            <p:cNvPr id="120848" name="Oval 16"/>
            <p:cNvSpPr>
              <a:spLocks noChangeArrowheads="1"/>
            </p:cNvSpPr>
            <p:nvPr/>
          </p:nvSpPr>
          <p:spPr bwMode="auto">
            <a:xfrm>
              <a:off x="2760" y="4745"/>
              <a:ext cx="1425" cy="645"/>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000" b="0" i="0" u="none" strike="noStrike" cap="none" normalizeH="0" baseline="0" smtClean="0">
                  <a:ln>
                    <a:noFill/>
                  </a:ln>
                  <a:solidFill>
                    <a:schemeClr val="tx1"/>
                  </a:solidFill>
                  <a:effectLst/>
                  <a:latin typeface="Arial" pitchFamily="34" charset="0"/>
                  <a:ea typeface="Arial" pitchFamily="34" charset="0"/>
                  <a:cs typeface="Arial" pitchFamily="34" charset="0"/>
                </a:rPr>
                <a:t>بداية</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20849" name="Oval 17"/>
            <p:cNvSpPr>
              <a:spLocks noChangeArrowheads="1"/>
            </p:cNvSpPr>
            <p:nvPr/>
          </p:nvSpPr>
          <p:spPr bwMode="auto">
            <a:xfrm>
              <a:off x="2400" y="10280"/>
              <a:ext cx="1410" cy="675"/>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2000" b="0" i="0" u="none" strike="noStrike" cap="none" normalizeH="0" baseline="0" smtClean="0">
                  <a:ln>
                    <a:noFill/>
                  </a:ln>
                  <a:solidFill>
                    <a:schemeClr val="tx1"/>
                  </a:solidFill>
                  <a:effectLst/>
                  <a:latin typeface="Arial" pitchFamily="34" charset="0"/>
                  <a:ea typeface="Arial" pitchFamily="34" charset="0"/>
                  <a:cs typeface="Arial" pitchFamily="34" charset="0"/>
                </a:rPr>
                <a:t>نهاية</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20850" name="Text Box 18"/>
            <p:cNvSpPr txBox="1">
              <a:spLocks noChangeArrowheads="1"/>
            </p:cNvSpPr>
            <p:nvPr/>
          </p:nvSpPr>
          <p:spPr bwMode="auto">
            <a:xfrm>
              <a:off x="1767" y="5720"/>
              <a:ext cx="457" cy="435"/>
            </a:xfrm>
            <a:prstGeom prst="rect">
              <a:avLst/>
            </a:prstGeom>
            <a:ln>
              <a:no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نعـم</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0851" name="Text Box 19"/>
            <p:cNvSpPr txBox="1">
              <a:spLocks noChangeArrowheads="1"/>
            </p:cNvSpPr>
            <p:nvPr/>
          </p:nvSpPr>
          <p:spPr bwMode="auto">
            <a:xfrm>
              <a:off x="3875" y="6552"/>
              <a:ext cx="375" cy="360"/>
            </a:xfrm>
            <a:prstGeom prst="rect">
              <a:avLst/>
            </a:prstGeom>
            <a:ln>
              <a:no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لا</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2" name="Date Placeholder 21"/>
          <p:cNvSpPr>
            <a:spLocks noGrp="1"/>
          </p:cNvSpPr>
          <p:nvPr>
            <p:ph type="dt" sz="half" idx="10"/>
          </p:nvPr>
        </p:nvSpPr>
        <p:spPr/>
        <p:txBody>
          <a:bodyPr/>
          <a:lstStyle/>
          <a:p>
            <a:fld id="{84EB5EA5-C2F9-4D35-85D6-8C62826A8E99}" type="datetime1">
              <a:rPr lang="en-US" smtClean="0"/>
              <a:pPr/>
              <a:t>01-Jun-11</a:t>
            </a:fld>
            <a:endParaRPr lang="en-US"/>
          </a:p>
        </p:txBody>
      </p:sp>
      <p:sp>
        <p:nvSpPr>
          <p:cNvPr id="23" name="Slide Number Placeholder 22"/>
          <p:cNvSpPr>
            <a:spLocks noGrp="1"/>
          </p:cNvSpPr>
          <p:nvPr>
            <p:ph type="sldNum" sz="quarter" idx="12"/>
          </p:nvPr>
        </p:nvSpPr>
        <p:spPr/>
        <p:txBody>
          <a:bodyPr/>
          <a:lstStyle/>
          <a:p>
            <a:fld id="{728405A0-CC59-470C-873B-679805DFC862}" type="slidenum">
              <a:rPr lang="en-US" smtClean="0"/>
              <a:pPr/>
              <a:t>92</a:t>
            </a:fld>
            <a:endParaRPr lang="en-US"/>
          </a:p>
        </p:txBody>
      </p:sp>
      <p:sp>
        <p:nvSpPr>
          <p:cNvPr id="24" name="TextBox 23"/>
          <p:cNvSpPr txBox="1"/>
          <p:nvPr/>
        </p:nvSpPr>
        <p:spPr>
          <a:xfrm>
            <a:off x="3886200" y="685800"/>
            <a:ext cx="16764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r-SA" b="1" dirty="0" smtClean="0"/>
              <a:t>المخطط الانسيابي</a:t>
            </a:r>
            <a:endParaRPr lang="en-US" b="1" dirty="0"/>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80">
                                          <p:stCondLst>
                                            <p:cond delay="0"/>
                                          </p:stCondLst>
                                        </p:cTn>
                                        <p:tgtEl>
                                          <p:spTgt spid="7">
                                            <p:bg/>
                                          </p:spTgt>
                                        </p:tgtEl>
                                      </p:cBhvr>
                                    </p:animEffect>
                                    <p:anim calcmode="lin" valueType="num">
                                      <p:cBhvr>
                                        <p:cTn id="8" dur="1822" tmFilter="0,0; 0.14,0.36; 0.43,0.73; 0.71,0.91; 1.0,1.0">
                                          <p:stCondLst>
                                            <p:cond delay="0"/>
                                          </p:stCondLst>
                                        </p:cTn>
                                        <p:tgtEl>
                                          <p:spTgt spid="7">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bg/>
                                          </p:spTgt>
                                        </p:tgtEl>
                                      </p:cBhvr>
                                      <p:to x="100000" y="60000"/>
                                    </p:animScale>
                                    <p:animScale>
                                      <p:cBhvr>
                                        <p:cTn id="14" dur="166" decel="50000">
                                          <p:stCondLst>
                                            <p:cond delay="676"/>
                                          </p:stCondLst>
                                        </p:cTn>
                                        <p:tgtEl>
                                          <p:spTgt spid="7">
                                            <p:bg/>
                                          </p:spTgt>
                                        </p:tgtEl>
                                      </p:cBhvr>
                                      <p:to x="100000" y="100000"/>
                                    </p:animScale>
                                    <p:animScale>
                                      <p:cBhvr>
                                        <p:cTn id="15" dur="26">
                                          <p:stCondLst>
                                            <p:cond delay="1312"/>
                                          </p:stCondLst>
                                        </p:cTn>
                                        <p:tgtEl>
                                          <p:spTgt spid="7">
                                            <p:bg/>
                                          </p:spTgt>
                                        </p:tgtEl>
                                      </p:cBhvr>
                                      <p:to x="100000" y="80000"/>
                                    </p:animScale>
                                    <p:animScale>
                                      <p:cBhvr>
                                        <p:cTn id="16" dur="166" decel="50000">
                                          <p:stCondLst>
                                            <p:cond delay="1338"/>
                                          </p:stCondLst>
                                        </p:cTn>
                                        <p:tgtEl>
                                          <p:spTgt spid="7">
                                            <p:bg/>
                                          </p:spTgt>
                                        </p:tgtEl>
                                      </p:cBhvr>
                                      <p:to x="100000" y="100000"/>
                                    </p:animScale>
                                    <p:animScale>
                                      <p:cBhvr>
                                        <p:cTn id="17" dur="26">
                                          <p:stCondLst>
                                            <p:cond delay="1642"/>
                                          </p:stCondLst>
                                        </p:cTn>
                                        <p:tgtEl>
                                          <p:spTgt spid="7">
                                            <p:bg/>
                                          </p:spTgt>
                                        </p:tgtEl>
                                      </p:cBhvr>
                                      <p:to x="100000" y="90000"/>
                                    </p:animScale>
                                    <p:animScale>
                                      <p:cBhvr>
                                        <p:cTn id="18" dur="166" decel="50000">
                                          <p:stCondLst>
                                            <p:cond delay="1668"/>
                                          </p:stCondLst>
                                        </p:cTn>
                                        <p:tgtEl>
                                          <p:spTgt spid="7">
                                            <p:bg/>
                                          </p:spTgt>
                                        </p:tgtEl>
                                      </p:cBhvr>
                                      <p:to x="100000" y="100000"/>
                                    </p:animScale>
                                    <p:animScale>
                                      <p:cBhvr>
                                        <p:cTn id="19" dur="26">
                                          <p:stCondLst>
                                            <p:cond delay="1808"/>
                                          </p:stCondLst>
                                        </p:cTn>
                                        <p:tgtEl>
                                          <p:spTgt spid="7">
                                            <p:bg/>
                                          </p:spTgt>
                                        </p:tgtEl>
                                      </p:cBhvr>
                                      <p:to x="100000" y="95000"/>
                                    </p:animScale>
                                    <p:animScale>
                                      <p:cBhvr>
                                        <p:cTn id="20" dur="166" decel="50000">
                                          <p:stCondLst>
                                            <p:cond delay="1834"/>
                                          </p:stCondLst>
                                        </p:cTn>
                                        <p:tgtEl>
                                          <p:spTgt spid="7">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down)">
                                      <p:cBhvr>
                                        <p:cTn id="25" dur="580">
                                          <p:stCondLst>
                                            <p:cond delay="0"/>
                                          </p:stCondLst>
                                        </p:cTn>
                                        <p:tgtEl>
                                          <p:spTgt spid="7">
                                            <p:txEl>
                                              <p:pRg st="0" end="0"/>
                                            </p:txEl>
                                          </p:spTgt>
                                        </p:tgtEl>
                                      </p:cBhvr>
                                    </p:animEffect>
                                    <p:anim calcmode="lin" valueType="num">
                                      <p:cBhvr>
                                        <p:cTn id="26"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0" end="0"/>
                                            </p:txEl>
                                          </p:spTgt>
                                        </p:tgtEl>
                                      </p:cBhvr>
                                      <p:to x="100000" y="60000"/>
                                    </p:animScale>
                                    <p:animScale>
                                      <p:cBhvr>
                                        <p:cTn id="32" dur="166" decel="50000">
                                          <p:stCondLst>
                                            <p:cond delay="676"/>
                                          </p:stCondLst>
                                        </p:cTn>
                                        <p:tgtEl>
                                          <p:spTgt spid="7">
                                            <p:txEl>
                                              <p:pRg st="0" end="0"/>
                                            </p:txEl>
                                          </p:spTgt>
                                        </p:tgtEl>
                                      </p:cBhvr>
                                      <p:to x="100000" y="100000"/>
                                    </p:animScale>
                                    <p:animScale>
                                      <p:cBhvr>
                                        <p:cTn id="33" dur="26">
                                          <p:stCondLst>
                                            <p:cond delay="1312"/>
                                          </p:stCondLst>
                                        </p:cTn>
                                        <p:tgtEl>
                                          <p:spTgt spid="7">
                                            <p:txEl>
                                              <p:pRg st="0" end="0"/>
                                            </p:txEl>
                                          </p:spTgt>
                                        </p:tgtEl>
                                      </p:cBhvr>
                                      <p:to x="100000" y="80000"/>
                                    </p:animScale>
                                    <p:animScale>
                                      <p:cBhvr>
                                        <p:cTn id="34" dur="166" decel="50000">
                                          <p:stCondLst>
                                            <p:cond delay="1338"/>
                                          </p:stCondLst>
                                        </p:cTn>
                                        <p:tgtEl>
                                          <p:spTgt spid="7">
                                            <p:txEl>
                                              <p:pRg st="0" end="0"/>
                                            </p:txEl>
                                          </p:spTgt>
                                        </p:tgtEl>
                                      </p:cBhvr>
                                      <p:to x="100000" y="100000"/>
                                    </p:animScale>
                                    <p:animScale>
                                      <p:cBhvr>
                                        <p:cTn id="35" dur="26">
                                          <p:stCondLst>
                                            <p:cond delay="1642"/>
                                          </p:stCondLst>
                                        </p:cTn>
                                        <p:tgtEl>
                                          <p:spTgt spid="7">
                                            <p:txEl>
                                              <p:pRg st="0" end="0"/>
                                            </p:txEl>
                                          </p:spTgt>
                                        </p:tgtEl>
                                      </p:cBhvr>
                                      <p:to x="100000" y="90000"/>
                                    </p:animScale>
                                    <p:animScale>
                                      <p:cBhvr>
                                        <p:cTn id="36" dur="166" decel="50000">
                                          <p:stCondLst>
                                            <p:cond delay="1668"/>
                                          </p:stCondLst>
                                        </p:cTn>
                                        <p:tgtEl>
                                          <p:spTgt spid="7">
                                            <p:txEl>
                                              <p:pRg st="0" end="0"/>
                                            </p:txEl>
                                          </p:spTgt>
                                        </p:tgtEl>
                                      </p:cBhvr>
                                      <p:to x="100000" y="100000"/>
                                    </p:animScale>
                                    <p:animScale>
                                      <p:cBhvr>
                                        <p:cTn id="37" dur="26">
                                          <p:stCondLst>
                                            <p:cond delay="1808"/>
                                          </p:stCondLst>
                                        </p:cTn>
                                        <p:tgtEl>
                                          <p:spTgt spid="7">
                                            <p:txEl>
                                              <p:pRg st="0" end="0"/>
                                            </p:txEl>
                                          </p:spTgt>
                                        </p:tgtEl>
                                      </p:cBhvr>
                                      <p:to x="100000" y="95000"/>
                                    </p:animScale>
                                    <p:animScale>
                                      <p:cBhvr>
                                        <p:cTn id="38" dur="166" decel="50000">
                                          <p:stCondLst>
                                            <p:cond delay="1834"/>
                                          </p:stCondLst>
                                        </p:cTn>
                                        <p:tgtEl>
                                          <p:spTgt spid="7">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animScale>
                                      <p:cBhvr>
                                        <p:cTn id="43" dur="1000" decel="50000" fill="hold">
                                          <p:stCondLst>
                                            <p:cond delay="0"/>
                                          </p:stCondLst>
                                        </p:cTn>
                                        <p:tgtEl>
                                          <p:spTgt spid="6">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6">
                                            <p:bg/>
                                          </p:spTgt>
                                        </p:tgtEl>
                                        <p:attrNameLst>
                                          <p:attrName>ppt_x</p:attrName>
                                          <p:attrName>ppt_y</p:attrName>
                                        </p:attrNameLst>
                                      </p:cBhvr>
                                    </p:animMotion>
                                    <p:animEffect transition="in" filter="fade">
                                      <p:cBhvr>
                                        <p:cTn id="45" dur="1000"/>
                                        <p:tgtEl>
                                          <p:spTgt spid="6">
                                            <p:bg/>
                                          </p:spTgt>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fill="hold" grpId="0"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Scale>
                                      <p:cBhvr>
                                        <p:cTn id="50"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6">
                                            <p:txEl>
                                              <p:pRg st="0" end="0"/>
                                            </p:txEl>
                                          </p:spTgt>
                                        </p:tgtEl>
                                        <p:attrNameLst>
                                          <p:attrName>ppt_x</p:attrName>
                                          <p:attrName>ppt_y</p:attrName>
                                        </p:attrNameLst>
                                      </p:cBhvr>
                                    </p:animMotion>
                                    <p:animEffect transition="in" filter="fade">
                                      <p:cBhvr>
                                        <p:cTn id="52" dur="10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2" presetClass="entr" presetSubtype="0" fill="hold" grpId="0"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Scale>
                                      <p:cBhvr>
                                        <p:cTn id="57"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6">
                                            <p:txEl>
                                              <p:pRg st="1" end="1"/>
                                            </p:txEl>
                                          </p:spTgt>
                                        </p:tgtEl>
                                        <p:attrNameLst>
                                          <p:attrName>ppt_x</p:attrName>
                                          <p:attrName>ppt_y</p:attrName>
                                        </p:attrNameLst>
                                      </p:cBhvr>
                                    </p:animMotion>
                                    <p:animEffect transition="in" filter="fade">
                                      <p:cBhvr>
                                        <p:cTn id="59" dur="1000"/>
                                        <p:tgtEl>
                                          <p:spTgt spid="6">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2" presetClass="entr" presetSubtype="0" fill="hold" grpId="0" nodeType="click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Scale>
                                      <p:cBhvr>
                                        <p:cTn id="64"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6">
                                            <p:txEl>
                                              <p:pRg st="2" end="2"/>
                                            </p:txEl>
                                          </p:spTgt>
                                        </p:tgtEl>
                                        <p:attrNameLst>
                                          <p:attrName>ppt_x</p:attrName>
                                          <p:attrName>ppt_y</p:attrName>
                                        </p:attrNameLst>
                                      </p:cBhvr>
                                    </p:animMotion>
                                    <p:animEffect transition="in" filter="fade">
                                      <p:cBhvr>
                                        <p:cTn id="66" dur="1000"/>
                                        <p:tgtEl>
                                          <p:spTgt spid="6">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2" presetClass="entr" presetSubtype="0" fill="hold" grpId="0" nodeType="clickEffect">
                                  <p:stCondLst>
                                    <p:cond delay="0"/>
                                  </p:stCondLst>
                                  <p:childTnLst>
                                    <p:set>
                                      <p:cBhvr>
                                        <p:cTn id="70" dur="1" fill="hold">
                                          <p:stCondLst>
                                            <p:cond delay="0"/>
                                          </p:stCondLst>
                                        </p:cTn>
                                        <p:tgtEl>
                                          <p:spTgt spid="6">
                                            <p:txEl>
                                              <p:pRg st="3" end="3"/>
                                            </p:txEl>
                                          </p:spTgt>
                                        </p:tgtEl>
                                        <p:attrNameLst>
                                          <p:attrName>style.visibility</p:attrName>
                                        </p:attrNameLst>
                                      </p:cBhvr>
                                      <p:to>
                                        <p:strVal val="visible"/>
                                      </p:to>
                                    </p:set>
                                    <p:animScale>
                                      <p:cBhvr>
                                        <p:cTn id="71"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6">
                                            <p:txEl>
                                              <p:pRg st="3" end="3"/>
                                            </p:txEl>
                                          </p:spTgt>
                                        </p:tgtEl>
                                        <p:attrNameLst>
                                          <p:attrName>ppt_x</p:attrName>
                                          <p:attrName>ppt_y</p:attrName>
                                        </p:attrNameLst>
                                      </p:cBhvr>
                                    </p:animMotion>
                                    <p:animEffect transition="in" filter="fade">
                                      <p:cBhvr>
                                        <p:cTn id="73" dur="1000"/>
                                        <p:tgtEl>
                                          <p:spTgt spid="6">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2" presetClass="entr" presetSubtype="0" fill="hold" grpId="0" nodeType="clickEffect">
                                  <p:stCondLst>
                                    <p:cond delay="0"/>
                                  </p:stCondLst>
                                  <p:childTnLst>
                                    <p:set>
                                      <p:cBhvr>
                                        <p:cTn id="77" dur="1" fill="hold">
                                          <p:stCondLst>
                                            <p:cond delay="0"/>
                                          </p:stCondLst>
                                        </p:cTn>
                                        <p:tgtEl>
                                          <p:spTgt spid="6">
                                            <p:txEl>
                                              <p:pRg st="4" end="4"/>
                                            </p:txEl>
                                          </p:spTgt>
                                        </p:tgtEl>
                                        <p:attrNameLst>
                                          <p:attrName>style.visibility</p:attrName>
                                        </p:attrNameLst>
                                      </p:cBhvr>
                                      <p:to>
                                        <p:strVal val="visible"/>
                                      </p:to>
                                    </p:set>
                                    <p:animScale>
                                      <p:cBhvr>
                                        <p:cTn id="78"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6">
                                            <p:txEl>
                                              <p:pRg st="4" end="4"/>
                                            </p:txEl>
                                          </p:spTgt>
                                        </p:tgtEl>
                                        <p:attrNameLst>
                                          <p:attrName>ppt_x</p:attrName>
                                          <p:attrName>ppt_y</p:attrName>
                                        </p:attrNameLst>
                                      </p:cBhvr>
                                    </p:animMotion>
                                    <p:animEffect transition="in" filter="fade">
                                      <p:cBhvr>
                                        <p:cTn id="80" dur="1000"/>
                                        <p:tgtEl>
                                          <p:spTgt spid="6">
                                            <p:txEl>
                                              <p:pRg st="4" end="4"/>
                                            </p:txEl>
                                          </p:spTgt>
                                        </p:tgtEl>
                                      </p:cBhvr>
                                    </p:animEffect>
                                  </p:childTnLst>
                                </p:cTn>
                              </p:par>
                              <p:par>
                                <p:cTn id="81" presetID="52" presetClass="entr" presetSubtype="0" fill="hold" grpId="0" nodeType="withEffect">
                                  <p:stCondLst>
                                    <p:cond delay="0"/>
                                  </p:stCondLst>
                                  <p:childTnLst>
                                    <p:set>
                                      <p:cBhvr>
                                        <p:cTn id="82" dur="1" fill="hold">
                                          <p:stCondLst>
                                            <p:cond delay="0"/>
                                          </p:stCondLst>
                                        </p:cTn>
                                        <p:tgtEl>
                                          <p:spTgt spid="6">
                                            <p:txEl>
                                              <p:pRg st="5" end="5"/>
                                            </p:txEl>
                                          </p:spTgt>
                                        </p:tgtEl>
                                        <p:attrNameLst>
                                          <p:attrName>style.visibility</p:attrName>
                                        </p:attrNameLst>
                                      </p:cBhvr>
                                      <p:to>
                                        <p:strVal val="visible"/>
                                      </p:to>
                                    </p:set>
                                    <p:animScale>
                                      <p:cBhvr>
                                        <p:cTn id="83"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1000" decel="50000" fill="hold">
                                          <p:stCondLst>
                                            <p:cond delay="0"/>
                                          </p:stCondLst>
                                        </p:cTn>
                                        <p:tgtEl>
                                          <p:spTgt spid="6">
                                            <p:txEl>
                                              <p:pRg st="5" end="5"/>
                                            </p:txEl>
                                          </p:spTgt>
                                        </p:tgtEl>
                                        <p:attrNameLst>
                                          <p:attrName>ppt_x</p:attrName>
                                          <p:attrName>ppt_y</p:attrName>
                                        </p:attrNameLst>
                                      </p:cBhvr>
                                    </p:animMotion>
                                    <p:animEffect transition="in" filter="fade">
                                      <p:cBhvr>
                                        <p:cTn id="85" dur="1000"/>
                                        <p:tgtEl>
                                          <p:spTgt spid="6">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2" presetClass="entr" presetSubtype="0" fill="hold" grpId="0" nodeType="clickEffect">
                                  <p:stCondLst>
                                    <p:cond delay="0"/>
                                  </p:stCondLst>
                                  <p:childTnLst>
                                    <p:set>
                                      <p:cBhvr>
                                        <p:cTn id="89" dur="1" fill="hold">
                                          <p:stCondLst>
                                            <p:cond delay="0"/>
                                          </p:stCondLst>
                                        </p:cTn>
                                        <p:tgtEl>
                                          <p:spTgt spid="6">
                                            <p:txEl>
                                              <p:pRg st="6" end="6"/>
                                            </p:txEl>
                                          </p:spTgt>
                                        </p:tgtEl>
                                        <p:attrNameLst>
                                          <p:attrName>style.visibility</p:attrName>
                                        </p:attrNameLst>
                                      </p:cBhvr>
                                      <p:to>
                                        <p:strVal val="visible"/>
                                      </p:to>
                                    </p:set>
                                    <p:animScale>
                                      <p:cBhvr>
                                        <p:cTn id="90"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1" dur="1000" decel="50000" fill="hold">
                                          <p:stCondLst>
                                            <p:cond delay="0"/>
                                          </p:stCondLst>
                                        </p:cTn>
                                        <p:tgtEl>
                                          <p:spTgt spid="6">
                                            <p:txEl>
                                              <p:pRg st="6" end="6"/>
                                            </p:txEl>
                                          </p:spTgt>
                                        </p:tgtEl>
                                        <p:attrNameLst>
                                          <p:attrName>ppt_x</p:attrName>
                                          <p:attrName>ppt_y</p:attrName>
                                        </p:attrNameLst>
                                      </p:cBhvr>
                                    </p:animMotion>
                                    <p:animEffect transition="in" filter="fade">
                                      <p:cBhvr>
                                        <p:cTn id="92" dur="1000"/>
                                        <p:tgtEl>
                                          <p:spTgt spid="6">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2" presetClass="entr" presetSubtype="0" fill="hold" grpId="0" nodeType="clickEffect">
                                  <p:stCondLst>
                                    <p:cond delay="0"/>
                                  </p:stCondLst>
                                  <p:childTnLst>
                                    <p:set>
                                      <p:cBhvr>
                                        <p:cTn id="96" dur="1" fill="hold">
                                          <p:stCondLst>
                                            <p:cond delay="0"/>
                                          </p:stCondLst>
                                        </p:cTn>
                                        <p:tgtEl>
                                          <p:spTgt spid="6">
                                            <p:txEl>
                                              <p:pRg st="7" end="7"/>
                                            </p:txEl>
                                          </p:spTgt>
                                        </p:tgtEl>
                                        <p:attrNameLst>
                                          <p:attrName>style.visibility</p:attrName>
                                        </p:attrNameLst>
                                      </p:cBhvr>
                                      <p:to>
                                        <p:strVal val="visible"/>
                                      </p:to>
                                    </p:set>
                                    <p:animScale>
                                      <p:cBhvr>
                                        <p:cTn id="97"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6">
                                            <p:txEl>
                                              <p:pRg st="7" end="7"/>
                                            </p:txEl>
                                          </p:spTgt>
                                        </p:tgtEl>
                                        <p:attrNameLst>
                                          <p:attrName>ppt_x</p:attrName>
                                          <p:attrName>ppt_y</p:attrName>
                                        </p:attrNameLst>
                                      </p:cBhvr>
                                    </p:animMotion>
                                    <p:animEffect transition="in" filter="fade">
                                      <p:cBhvr>
                                        <p:cTn id="99" dur="1000"/>
                                        <p:tgtEl>
                                          <p:spTgt spid="6">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2" presetClass="entr" presetSubtype="0" fill="hold" grpId="0" nodeType="clickEffect">
                                  <p:stCondLst>
                                    <p:cond delay="0"/>
                                  </p:stCondLst>
                                  <p:childTnLst>
                                    <p:set>
                                      <p:cBhvr>
                                        <p:cTn id="103" dur="1" fill="hold">
                                          <p:stCondLst>
                                            <p:cond delay="0"/>
                                          </p:stCondLst>
                                        </p:cTn>
                                        <p:tgtEl>
                                          <p:spTgt spid="6">
                                            <p:txEl>
                                              <p:pRg st="8" end="8"/>
                                            </p:txEl>
                                          </p:spTgt>
                                        </p:tgtEl>
                                        <p:attrNameLst>
                                          <p:attrName>style.visibility</p:attrName>
                                        </p:attrNameLst>
                                      </p:cBhvr>
                                      <p:to>
                                        <p:strVal val="visible"/>
                                      </p:to>
                                    </p:set>
                                    <p:animScale>
                                      <p:cBhvr>
                                        <p:cTn id="104" dur="1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5" dur="1000" decel="50000" fill="hold">
                                          <p:stCondLst>
                                            <p:cond delay="0"/>
                                          </p:stCondLst>
                                        </p:cTn>
                                        <p:tgtEl>
                                          <p:spTgt spid="6">
                                            <p:txEl>
                                              <p:pRg st="8" end="8"/>
                                            </p:txEl>
                                          </p:spTgt>
                                        </p:tgtEl>
                                        <p:attrNameLst>
                                          <p:attrName>ppt_x</p:attrName>
                                          <p:attrName>ppt_y</p:attrName>
                                        </p:attrNameLst>
                                      </p:cBhvr>
                                    </p:animMotion>
                                    <p:animEffect transition="in" filter="fade">
                                      <p:cBhvr>
                                        <p:cTn id="106" dur="1000"/>
                                        <p:tgtEl>
                                          <p:spTgt spid="6">
                                            <p:txEl>
                                              <p:pRg st="8" end="8"/>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52" presetClass="entr" presetSubtype="0" fill="hold" grpId="0" nodeType="clickEffect">
                                  <p:stCondLst>
                                    <p:cond delay="0"/>
                                  </p:stCondLst>
                                  <p:childTnLst>
                                    <p:set>
                                      <p:cBhvr>
                                        <p:cTn id="110" dur="1" fill="hold">
                                          <p:stCondLst>
                                            <p:cond delay="0"/>
                                          </p:stCondLst>
                                        </p:cTn>
                                        <p:tgtEl>
                                          <p:spTgt spid="6">
                                            <p:txEl>
                                              <p:pRg st="9" end="9"/>
                                            </p:txEl>
                                          </p:spTgt>
                                        </p:tgtEl>
                                        <p:attrNameLst>
                                          <p:attrName>style.visibility</p:attrName>
                                        </p:attrNameLst>
                                      </p:cBhvr>
                                      <p:to>
                                        <p:strVal val="visible"/>
                                      </p:to>
                                    </p:set>
                                    <p:animScale>
                                      <p:cBhvr>
                                        <p:cTn id="111" dur="1000" decel="50000" fill="hold">
                                          <p:stCondLst>
                                            <p:cond delay="0"/>
                                          </p:stCondLst>
                                        </p:cTn>
                                        <p:tgtEl>
                                          <p:spTgt spid="6">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2" dur="1000" decel="50000" fill="hold">
                                          <p:stCondLst>
                                            <p:cond delay="0"/>
                                          </p:stCondLst>
                                        </p:cTn>
                                        <p:tgtEl>
                                          <p:spTgt spid="6">
                                            <p:txEl>
                                              <p:pRg st="9" end="9"/>
                                            </p:txEl>
                                          </p:spTgt>
                                        </p:tgtEl>
                                        <p:attrNameLst>
                                          <p:attrName>ppt_x</p:attrName>
                                          <p:attrName>ppt_y</p:attrName>
                                        </p:attrNameLst>
                                      </p:cBhvr>
                                    </p:animMotion>
                                    <p:animEffect transition="in" filter="fade">
                                      <p:cBhvr>
                                        <p:cTn id="113" dur="1000"/>
                                        <p:tgtEl>
                                          <p:spTgt spid="6">
                                            <p:txEl>
                                              <p:pRg st="9" end="9"/>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6" presetClass="entr" presetSubtype="0" fill="hold" grpId="0" nodeType="click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wipe(down)">
                                      <p:cBhvr>
                                        <p:cTn id="118" dur="580">
                                          <p:stCondLst>
                                            <p:cond delay="0"/>
                                          </p:stCondLst>
                                        </p:cTn>
                                        <p:tgtEl>
                                          <p:spTgt spid="24"/>
                                        </p:tgtEl>
                                      </p:cBhvr>
                                    </p:animEffect>
                                    <p:anim calcmode="lin" valueType="num">
                                      <p:cBhvr>
                                        <p:cTn id="11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24" dur="26">
                                          <p:stCondLst>
                                            <p:cond delay="650"/>
                                          </p:stCondLst>
                                        </p:cTn>
                                        <p:tgtEl>
                                          <p:spTgt spid="24"/>
                                        </p:tgtEl>
                                      </p:cBhvr>
                                      <p:to x="100000" y="60000"/>
                                    </p:animScale>
                                    <p:animScale>
                                      <p:cBhvr>
                                        <p:cTn id="125" dur="166" decel="50000">
                                          <p:stCondLst>
                                            <p:cond delay="676"/>
                                          </p:stCondLst>
                                        </p:cTn>
                                        <p:tgtEl>
                                          <p:spTgt spid="24"/>
                                        </p:tgtEl>
                                      </p:cBhvr>
                                      <p:to x="100000" y="100000"/>
                                    </p:animScale>
                                    <p:animScale>
                                      <p:cBhvr>
                                        <p:cTn id="126" dur="26">
                                          <p:stCondLst>
                                            <p:cond delay="1312"/>
                                          </p:stCondLst>
                                        </p:cTn>
                                        <p:tgtEl>
                                          <p:spTgt spid="24"/>
                                        </p:tgtEl>
                                      </p:cBhvr>
                                      <p:to x="100000" y="80000"/>
                                    </p:animScale>
                                    <p:animScale>
                                      <p:cBhvr>
                                        <p:cTn id="127" dur="166" decel="50000">
                                          <p:stCondLst>
                                            <p:cond delay="1338"/>
                                          </p:stCondLst>
                                        </p:cTn>
                                        <p:tgtEl>
                                          <p:spTgt spid="24"/>
                                        </p:tgtEl>
                                      </p:cBhvr>
                                      <p:to x="100000" y="100000"/>
                                    </p:animScale>
                                    <p:animScale>
                                      <p:cBhvr>
                                        <p:cTn id="128" dur="26">
                                          <p:stCondLst>
                                            <p:cond delay="1642"/>
                                          </p:stCondLst>
                                        </p:cTn>
                                        <p:tgtEl>
                                          <p:spTgt spid="24"/>
                                        </p:tgtEl>
                                      </p:cBhvr>
                                      <p:to x="100000" y="90000"/>
                                    </p:animScale>
                                    <p:animScale>
                                      <p:cBhvr>
                                        <p:cTn id="129" dur="166" decel="50000">
                                          <p:stCondLst>
                                            <p:cond delay="1668"/>
                                          </p:stCondLst>
                                        </p:cTn>
                                        <p:tgtEl>
                                          <p:spTgt spid="24"/>
                                        </p:tgtEl>
                                      </p:cBhvr>
                                      <p:to x="100000" y="100000"/>
                                    </p:animScale>
                                    <p:animScale>
                                      <p:cBhvr>
                                        <p:cTn id="130" dur="26">
                                          <p:stCondLst>
                                            <p:cond delay="1808"/>
                                          </p:stCondLst>
                                        </p:cTn>
                                        <p:tgtEl>
                                          <p:spTgt spid="24"/>
                                        </p:tgtEl>
                                      </p:cBhvr>
                                      <p:to x="100000" y="95000"/>
                                    </p:animScale>
                                    <p:animScale>
                                      <p:cBhvr>
                                        <p:cTn id="131" dur="166" decel="50000">
                                          <p:stCondLst>
                                            <p:cond delay="1834"/>
                                          </p:stCondLst>
                                        </p:cTn>
                                        <p:tgtEl>
                                          <p:spTgt spid="24"/>
                                        </p:tgtEl>
                                      </p:cBhvr>
                                      <p:to x="100000" y="100000"/>
                                    </p:animScale>
                                  </p:childTnLst>
                                </p:cTn>
                              </p:par>
                            </p:childTnLst>
                          </p:cTn>
                        </p:par>
                      </p:childTnLst>
                    </p:cTn>
                  </p:par>
                  <p:par>
                    <p:cTn id="132" fill="hold">
                      <p:stCondLst>
                        <p:cond delay="indefinite"/>
                      </p:stCondLst>
                      <p:childTnLst>
                        <p:par>
                          <p:cTn id="133" fill="hold">
                            <p:stCondLst>
                              <p:cond delay="0"/>
                            </p:stCondLst>
                            <p:childTnLst>
                              <p:par>
                                <p:cTn id="134" presetID="17" presetClass="entr" presetSubtype="10" fill="hold" nodeType="clickEffect">
                                  <p:stCondLst>
                                    <p:cond delay="0"/>
                                  </p:stCondLst>
                                  <p:childTnLst>
                                    <p:set>
                                      <p:cBhvr>
                                        <p:cTn id="135" dur="1" fill="hold">
                                          <p:stCondLst>
                                            <p:cond delay="0"/>
                                          </p:stCondLst>
                                        </p:cTn>
                                        <p:tgtEl>
                                          <p:spTgt spid="120834"/>
                                        </p:tgtEl>
                                        <p:attrNameLst>
                                          <p:attrName>style.visibility</p:attrName>
                                        </p:attrNameLst>
                                      </p:cBhvr>
                                      <p:to>
                                        <p:strVal val="visible"/>
                                      </p:to>
                                    </p:set>
                                    <p:anim calcmode="lin" valueType="num">
                                      <p:cBhvr>
                                        <p:cTn id="136" dur="2000" fill="hold"/>
                                        <p:tgtEl>
                                          <p:spTgt spid="120834"/>
                                        </p:tgtEl>
                                        <p:attrNameLst>
                                          <p:attrName>ppt_w</p:attrName>
                                        </p:attrNameLst>
                                      </p:cBhvr>
                                      <p:tavLst>
                                        <p:tav tm="0">
                                          <p:val>
                                            <p:fltVal val="0"/>
                                          </p:val>
                                        </p:tav>
                                        <p:tav tm="100000">
                                          <p:val>
                                            <p:strVal val="#ppt_w"/>
                                          </p:val>
                                        </p:tav>
                                      </p:tavLst>
                                    </p:anim>
                                    <p:anim calcmode="lin" valueType="num">
                                      <p:cBhvr>
                                        <p:cTn id="137" dur="2000" fill="hold"/>
                                        <p:tgtEl>
                                          <p:spTgt spid="1208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2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3"/>
          </p:nvPr>
        </p:nvSpPr>
        <p:spPr>
          <a:xfrm>
            <a:off x="381000" y="152400"/>
            <a:ext cx="8537575" cy="457199"/>
          </a:xfrm>
          <a:solidFill>
            <a:srgbClr val="FFCCCC"/>
          </a:solidFill>
          <a:ln>
            <a:solidFill>
              <a:schemeClr val="accent1"/>
            </a:solidFill>
          </a:ln>
          <a:effectLst>
            <a:innerShdw blurRad="63500" dist="50800" dir="13500000">
              <a:prstClr val="black">
                <a:alpha val="50000"/>
              </a:prstClr>
            </a:innerShdw>
          </a:effectLst>
        </p:spPr>
        <p:txBody>
          <a:bodyPr>
            <a:normAutofit/>
          </a:bodyPr>
          <a:lstStyle/>
          <a:p>
            <a:pPr algn="ctr" rtl="1"/>
            <a:r>
              <a:rPr lang="ar-SA" u="sng" dirty="0" smtClean="0">
                <a:solidFill>
                  <a:srgbClr val="FF0000"/>
                </a:solidFill>
              </a:rPr>
              <a:t>مثال 1:</a:t>
            </a:r>
            <a:r>
              <a:rPr lang="ar-SA" dirty="0" smtClean="0"/>
              <a:t> </a:t>
            </a:r>
            <a:r>
              <a:rPr lang="ar-SA" sz="2000" dirty="0" smtClean="0">
                <a:solidFill>
                  <a:schemeClr val="tx1"/>
                </a:solidFill>
              </a:rPr>
              <a:t>نريد إزالة 4 عناصر من مكدسة فيها العناصر </a:t>
            </a:r>
            <a:r>
              <a:rPr lang="en-US" sz="2000" dirty="0" smtClean="0">
                <a:solidFill>
                  <a:srgbClr val="FF0000"/>
                </a:solidFill>
                <a:latin typeface="+mj-lt"/>
              </a:rPr>
              <a:t>15,20,25</a:t>
            </a:r>
            <a:r>
              <a:rPr lang="ar-SA" sz="2000" dirty="0" smtClean="0">
                <a:solidFill>
                  <a:schemeClr val="tx1"/>
                </a:solidFill>
              </a:rPr>
              <a:t> اسمها </a:t>
            </a:r>
            <a:r>
              <a:rPr lang="en-US" sz="2000" dirty="0" smtClean="0">
                <a:solidFill>
                  <a:schemeClr val="tx1"/>
                </a:solidFill>
              </a:rPr>
              <a:t>A</a:t>
            </a:r>
            <a:r>
              <a:rPr lang="ar-SA" sz="2000" dirty="0" smtClean="0">
                <a:solidFill>
                  <a:schemeClr val="tx1"/>
                </a:solidFill>
              </a:rPr>
              <a:t> سعتها 7 عناصر.</a:t>
            </a:r>
            <a:endParaRPr lang="en-US" sz="2000" dirty="0">
              <a:solidFill>
                <a:schemeClr val="tx1"/>
              </a:solidFill>
            </a:endParaRPr>
          </a:p>
        </p:txBody>
      </p:sp>
      <p:graphicFrame>
        <p:nvGraphicFramePr>
          <p:cNvPr id="7" name="Content Placeholder 6"/>
          <p:cNvGraphicFramePr>
            <a:graphicFrameLocks noGrp="1"/>
          </p:cNvGraphicFramePr>
          <p:nvPr>
            <p:ph sz="quarter" idx="2"/>
          </p:nvPr>
        </p:nvGraphicFramePr>
        <p:xfrm>
          <a:off x="1676400" y="685800"/>
          <a:ext cx="1789906" cy="2438402"/>
        </p:xfrm>
        <a:graphic>
          <a:graphicData uri="http://schemas.openxmlformats.org/drawingml/2006/table">
            <a:tbl>
              <a:tblPr rtl="1"/>
              <a:tblGrid>
                <a:gridCol w="894953"/>
                <a:gridCol w="894953"/>
              </a:tblGrid>
              <a:tr h="275167">
                <a:tc>
                  <a:txBody>
                    <a:bodyPr/>
                    <a:lstStyle/>
                    <a:p>
                      <a:pPr algn="ctr" rtl="0" fontAlgn="b"/>
                      <a:r>
                        <a:rPr lang="en-US" sz="1400" b="0" i="0" u="none" strike="noStrike" dirty="0">
                          <a:solidFill>
                            <a:srgbClr val="000000"/>
                          </a:solidFill>
                          <a:latin typeface="Calibri"/>
                        </a:rPr>
                        <a:t>A(6)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0" fontAlgn="b"/>
                      <a:r>
                        <a:rPr lang="en-US"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75167">
                <a:tc>
                  <a:txBody>
                    <a:bodyPr/>
                    <a:lstStyle/>
                    <a:p>
                      <a:pPr algn="ctr" rtl="0" fontAlgn="b"/>
                      <a:r>
                        <a:rPr lang="en-US" sz="1400" b="0" i="0" u="none" strike="noStrike">
                          <a:solidFill>
                            <a:srgbClr val="000000"/>
                          </a:solidFill>
                          <a:latin typeface="Calibri"/>
                        </a:rPr>
                        <a:t>A(5)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0" fontAlgn="b"/>
                      <a:r>
                        <a:rPr lang="en-US"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75167">
                <a:tc>
                  <a:txBody>
                    <a:bodyPr/>
                    <a:lstStyle/>
                    <a:p>
                      <a:pPr algn="ctr" rtl="0" fontAlgn="b"/>
                      <a:r>
                        <a:rPr lang="en-US" sz="1400" b="0" i="0" u="none" strike="noStrike">
                          <a:solidFill>
                            <a:srgbClr val="000000"/>
                          </a:solidFill>
                          <a:latin typeface="Calibri"/>
                        </a:rPr>
                        <a:t>A(4)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0" fontAlgn="b"/>
                      <a:r>
                        <a:rPr lang="en-US"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75167">
                <a:tc>
                  <a:txBody>
                    <a:bodyPr/>
                    <a:lstStyle/>
                    <a:p>
                      <a:pPr algn="ctr" rtl="0" fontAlgn="b"/>
                      <a:r>
                        <a:rPr lang="en-US" sz="1400" b="0" i="0" u="none" strike="noStrike">
                          <a:solidFill>
                            <a:srgbClr val="000000"/>
                          </a:solidFill>
                          <a:latin typeface="Calibri"/>
                        </a:rPr>
                        <a:t>A(3)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0" fontAlgn="b"/>
                      <a:r>
                        <a:rPr lang="en-US"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75167">
                <a:tc>
                  <a:txBody>
                    <a:bodyPr/>
                    <a:lstStyle/>
                    <a:p>
                      <a:pPr algn="ctr" rtl="0" fontAlgn="b"/>
                      <a:r>
                        <a:rPr lang="en-US" sz="1400" b="0" i="0" u="none" strike="noStrike">
                          <a:solidFill>
                            <a:srgbClr val="000000"/>
                          </a:solidFill>
                          <a:latin typeface="Calibri"/>
                        </a:rPr>
                        <a:t>A(2)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0" fontAlgn="b"/>
                      <a:r>
                        <a:rPr lang="en-US" sz="1400" b="0" i="0" u="none" strike="noStrike">
                          <a:solidFill>
                            <a:srgbClr val="000000"/>
                          </a:solidFill>
                          <a:latin typeface="Calibri"/>
                        </a:rPr>
                        <a:t>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75167">
                <a:tc>
                  <a:txBody>
                    <a:bodyPr/>
                    <a:lstStyle/>
                    <a:p>
                      <a:pPr algn="ctr" rtl="0" fontAlgn="b"/>
                      <a:r>
                        <a:rPr lang="en-US" sz="1400" b="0" i="0" u="none" strike="noStrike">
                          <a:solidFill>
                            <a:srgbClr val="000000"/>
                          </a:solidFill>
                          <a:latin typeface="Calibri"/>
                        </a:rPr>
                        <a:t>A(1)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0" fontAlgn="b"/>
                      <a:r>
                        <a:rPr lang="en-US" sz="1400" b="0" i="0" u="none" strike="noStrike">
                          <a:solidFill>
                            <a:srgbClr val="000000"/>
                          </a:solidFill>
                          <a:latin typeface="Calibri"/>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75167">
                <a:tc>
                  <a:txBody>
                    <a:bodyPr/>
                    <a:lstStyle/>
                    <a:p>
                      <a:pPr algn="ctr" rtl="0" fontAlgn="b"/>
                      <a:r>
                        <a:rPr lang="en-US" sz="1400" b="0" i="0" u="none" strike="noStrike">
                          <a:solidFill>
                            <a:srgbClr val="000000"/>
                          </a:solidFill>
                          <a:latin typeface="Calibri"/>
                        </a:rPr>
                        <a:t>A(0)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0" fontAlgn="b"/>
                      <a:r>
                        <a:rPr lang="en-US" sz="1400" b="0" i="0" u="none" strike="noStrike" dirty="0">
                          <a:solidFill>
                            <a:srgbClr val="000000"/>
                          </a:solidFill>
                          <a:latin typeface="Calibri"/>
                        </a:rPr>
                        <a:t>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64583">
                <a:tc>
                  <a:txBody>
                    <a:bodyPr/>
                    <a:lstStyle/>
                    <a:p>
                      <a:pPr algn="l" rtl="0" fontAlgn="b"/>
                      <a:endParaRPr lang="en-US" sz="1400" b="0" i="0" u="none" strike="noStrike">
                        <a:solidFill>
                          <a:srgbClr val="000000"/>
                        </a:solidFill>
                        <a:latin typeface="Times New Roman"/>
                      </a:endParaRPr>
                    </a:p>
                  </a:txBody>
                  <a:tcPr marL="9525" marR="9525" marT="9525" marB="0" anchor="b">
                    <a:lnL>
                      <a:noFill/>
                    </a:lnL>
                    <a:lnR>
                      <a:noFill/>
                    </a:lnR>
                    <a:lnT>
                      <a:noFill/>
                    </a:lnT>
                    <a:lnB>
                      <a:noFill/>
                    </a:lnB>
                    <a:solidFill>
                      <a:schemeClr val="bg2"/>
                    </a:solidFill>
                  </a:tcPr>
                </a:tc>
                <a:tc>
                  <a:txBody>
                    <a:bodyPr/>
                    <a:lstStyle/>
                    <a:p>
                      <a:pPr algn="ctr" rtl="0" fontAlgn="b"/>
                      <a:r>
                        <a:rPr lang="en-US" sz="1400" b="0" i="0" u="none" strike="noStrike">
                          <a:solidFill>
                            <a:srgbClr val="000000"/>
                          </a:solidFill>
                          <a:latin typeface="Calibri"/>
                        </a:rPr>
                        <a:t>top</a:t>
                      </a:r>
                      <a:r>
                        <a:rPr lang="en-US" sz="1400" b="0" i="0" u="none" strike="noStrike">
                          <a:solidFill>
                            <a:srgbClr val="000000"/>
                          </a:solidFill>
                          <a:latin typeface="Times New Roman"/>
                        </a:rPr>
                        <a:t> </a:t>
                      </a:r>
                      <a:r>
                        <a:rPr lang="en-US" sz="1400" b="0" i="0" u="none" strike="noStrike">
                          <a:solidFill>
                            <a:srgbClr val="000000"/>
                          </a:solidFill>
                          <a:latin typeface="Calibri"/>
                        </a:rPr>
                        <a:t>=</a:t>
                      </a:r>
                      <a:r>
                        <a:rPr lang="en-US" sz="1400" b="0" i="0" u="none" strike="noStrike">
                          <a:solidFill>
                            <a:srgbClr val="000000"/>
                          </a:solidFill>
                          <a:latin typeface="Times New Roman"/>
                        </a:rPr>
                        <a:t> </a:t>
                      </a:r>
                      <a:r>
                        <a:rPr lang="en-US" sz="1400" b="0" i="0" u="none" strike="noStrike">
                          <a:solidFill>
                            <a:srgbClr val="000000"/>
                          </a:solidFill>
                          <a:latin typeface="Calibri"/>
                        </a:rPr>
                        <a:t>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2"/>
                    </a:solidFill>
                  </a:tcPr>
                </a:tc>
              </a:tr>
              <a:tr h="247650">
                <a:tc gridSpan="2">
                  <a:txBody>
                    <a:bodyPr/>
                    <a:lstStyle/>
                    <a:p>
                      <a:pPr algn="ctr" rtl="1" fontAlgn="b"/>
                      <a:r>
                        <a:rPr lang="ar-SA" sz="1400" b="0" i="0" u="none" strike="noStrike" dirty="0">
                          <a:solidFill>
                            <a:srgbClr val="000000"/>
                          </a:solidFill>
                          <a:latin typeface="Times New Roman"/>
                        </a:rPr>
                        <a:t>الوضع  الإبتدائي</a:t>
                      </a:r>
                      <a:endParaRPr lang="en-US" sz="1400" b="0" i="0" u="none" strike="noStrike" dirty="0">
                        <a:solidFill>
                          <a:srgbClr val="000000"/>
                        </a:solidFill>
                        <a:latin typeface="Times New Roman"/>
                      </a:endParaRPr>
                    </a:p>
                  </a:txBody>
                  <a:tcPr marL="9525" marR="9525" marT="9525" marB="0" anchor="b">
                    <a:lnL>
                      <a:noFill/>
                    </a:lnL>
                    <a:lnT>
                      <a:noFill/>
                    </a:lnT>
                    <a:lnB>
                      <a:noFill/>
                    </a:lnB>
                    <a:solidFill>
                      <a:schemeClr val="bg2"/>
                    </a:solidFill>
                  </a:tcPr>
                </a:tc>
                <a:tc hMerge="1">
                  <a:txBody>
                    <a:bodyPr/>
                    <a:lstStyle/>
                    <a:p>
                      <a:endParaRPr lang="en-US"/>
                    </a:p>
                  </a:txBody>
                  <a:tcPr/>
                </a:tc>
              </a:tr>
            </a:tbl>
          </a:graphicData>
        </a:graphic>
      </p:graphicFrame>
      <p:sp>
        <p:nvSpPr>
          <p:cNvPr id="6" name="Content Placeholder 5"/>
          <p:cNvSpPr>
            <a:spLocks noGrp="1"/>
          </p:cNvSpPr>
          <p:nvPr>
            <p:ph sz="quarter" idx="4"/>
          </p:nvPr>
        </p:nvSpPr>
        <p:spPr>
          <a:xfrm>
            <a:off x="4645025" y="685800"/>
            <a:ext cx="4041775" cy="5943600"/>
          </a:xfrm>
          <a:solidFill>
            <a:schemeClr val="accent5">
              <a:lumMod val="20000"/>
              <a:lumOff val="80000"/>
            </a:schemeClr>
          </a:solidFill>
          <a:ln>
            <a:solidFill>
              <a:schemeClr val="accent1">
                <a:lumMod val="60000"/>
                <a:lumOff val="40000"/>
              </a:schemeClr>
            </a:solidFill>
          </a:ln>
          <a:effectLst>
            <a:glow rad="101600">
              <a:schemeClr val="accent1">
                <a:satMod val="175000"/>
                <a:alpha val="40000"/>
              </a:schemeClr>
            </a:glow>
          </a:effectLst>
        </p:spPr>
        <p:txBody>
          <a:bodyPr>
            <a:noAutofit/>
          </a:bodyPr>
          <a:lstStyle/>
          <a:p>
            <a:pPr algn="r" rtl="1"/>
            <a:r>
              <a:rPr lang="ar-SA" sz="1750" b="1" u="sng" dirty="0" smtClean="0">
                <a:solidFill>
                  <a:srgbClr val="FF0000"/>
                </a:solidFill>
              </a:rPr>
              <a:t>الحل</a:t>
            </a:r>
            <a:r>
              <a:rPr lang="ar-SA" sz="1750" b="1" u="sng" dirty="0" smtClean="0"/>
              <a:t> :</a:t>
            </a:r>
            <a:r>
              <a:rPr lang="ar-SA" sz="1750" dirty="0" smtClean="0"/>
              <a:t> </a:t>
            </a:r>
            <a:r>
              <a:rPr lang="en-US" sz="1750" dirty="0" smtClean="0"/>
              <a:t>n = </a:t>
            </a:r>
            <a:r>
              <a:rPr lang="en-US" sz="1750" dirty="0" smtClean="0">
                <a:latin typeface="+mj-lt"/>
              </a:rPr>
              <a:t>7</a:t>
            </a:r>
            <a:r>
              <a:rPr lang="ar-SA" sz="1750" dirty="0" smtClean="0">
                <a:latin typeface="+mj-lt"/>
              </a:rPr>
              <a:t> ، دليل المكدسة  </a:t>
            </a:r>
            <a:r>
              <a:rPr lang="en-US" sz="1750" dirty="0" smtClean="0">
                <a:latin typeface="+mj-lt"/>
              </a:rPr>
              <a:t>top = 2</a:t>
            </a:r>
          </a:p>
          <a:p>
            <a:pPr algn="r" rtl="1">
              <a:buNone/>
            </a:pPr>
            <a:r>
              <a:rPr lang="ar-SA" sz="1750" dirty="0" smtClean="0">
                <a:latin typeface="+mj-lt"/>
              </a:rPr>
              <a:t>1) هل </a:t>
            </a:r>
            <a:r>
              <a:rPr lang="en-US" sz="1750" dirty="0" smtClean="0">
                <a:latin typeface="+mj-lt"/>
              </a:rPr>
              <a:t>top = -1</a:t>
            </a:r>
            <a:r>
              <a:rPr lang="ar-SA" sz="1750" dirty="0" smtClean="0">
                <a:latin typeface="+mj-lt"/>
              </a:rPr>
              <a:t> 		الجواب : لا</a:t>
            </a:r>
            <a:endParaRPr lang="en-US" sz="1750" dirty="0" smtClean="0">
              <a:latin typeface="+mj-lt"/>
            </a:endParaRPr>
          </a:p>
          <a:p>
            <a:pPr lvl="0" algn="r" rtl="1">
              <a:buNone/>
            </a:pPr>
            <a:r>
              <a:rPr lang="ar-SA" sz="1750" dirty="0" smtClean="0">
                <a:latin typeface="+mj-lt"/>
              </a:rPr>
              <a:t>	أ) </a:t>
            </a:r>
            <a:r>
              <a:rPr lang="en-US" sz="1750" dirty="0" smtClean="0">
                <a:latin typeface="+mj-lt"/>
              </a:rPr>
              <a:t>x = A(top)		} x = 25 {</a:t>
            </a:r>
          </a:p>
          <a:p>
            <a:pPr lvl="0" algn="r" rtl="1">
              <a:buNone/>
            </a:pPr>
            <a:r>
              <a:rPr lang="ar-SA" sz="1750" dirty="0" smtClean="0">
                <a:latin typeface="+mj-lt"/>
              </a:rPr>
              <a:t>	ب) </a:t>
            </a:r>
            <a:r>
              <a:rPr lang="en-US" sz="1750" dirty="0" smtClean="0">
                <a:latin typeface="+mj-lt"/>
              </a:rPr>
              <a:t>top = top -1</a:t>
            </a:r>
            <a:r>
              <a:rPr lang="ar-SA" sz="1750" dirty="0" smtClean="0">
                <a:latin typeface="+mj-lt"/>
              </a:rPr>
              <a:t>	         </a:t>
            </a:r>
            <a:r>
              <a:rPr lang="en-US" sz="1750" dirty="0" smtClean="0">
                <a:latin typeface="+mj-lt"/>
              </a:rPr>
              <a:t>}</a:t>
            </a:r>
            <a:r>
              <a:rPr lang="ar-SA" sz="1750" dirty="0" smtClean="0">
                <a:latin typeface="+mj-lt"/>
              </a:rPr>
              <a:t> أصبح </a:t>
            </a:r>
            <a:r>
              <a:rPr lang="en-US" sz="1750" dirty="0" smtClean="0">
                <a:latin typeface="+mj-lt"/>
              </a:rPr>
              <a:t>top = 1 {</a:t>
            </a:r>
          </a:p>
          <a:p>
            <a:pPr lvl="0" algn="r" rtl="1">
              <a:buNone/>
            </a:pPr>
            <a:r>
              <a:rPr lang="ar-SA" sz="1750" dirty="0" smtClean="0">
                <a:latin typeface="+mj-lt"/>
              </a:rPr>
              <a:t>2) هل انتهت عمليات الإزالة ؟		</a:t>
            </a:r>
            <a:r>
              <a:rPr lang="ar-SA" sz="1750" dirty="0" smtClean="0">
                <a:solidFill>
                  <a:srgbClr val="FF0000"/>
                </a:solidFill>
                <a:latin typeface="+mj-lt"/>
              </a:rPr>
              <a:t>الجواب</a:t>
            </a:r>
            <a:r>
              <a:rPr lang="ar-SA" sz="1750" dirty="0" smtClean="0">
                <a:latin typeface="+mj-lt"/>
              </a:rPr>
              <a:t> : </a:t>
            </a:r>
            <a:r>
              <a:rPr lang="ar-SA" sz="1750" b="1" dirty="0" smtClean="0">
                <a:latin typeface="+mj-lt"/>
              </a:rPr>
              <a:t>لا</a:t>
            </a:r>
            <a:r>
              <a:rPr lang="ar-SA" sz="1750" dirty="0" smtClean="0">
                <a:latin typeface="+mj-lt"/>
              </a:rPr>
              <a:t> ... إذهب إلى الخطوة 1</a:t>
            </a:r>
            <a:endParaRPr lang="en-US" sz="1750" dirty="0" smtClean="0">
              <a:latin typeface="+mj-lt"/>
            </a:endParaRPr>
          </a:p>
          <a:p>
            <a:pPr lvl="0" algn="r" rtl="1">
              <a:buNone/>
            </a:pPr>
            <a:r>
              <a:rPr lang="ar-SA" sz="1750" dirty="0" smtClean="0">
                <a:latin typeface="+mj-lt"/>
              </a:rPr>
              <a:t>3) هل </a:t>
            </a:r>
            <a:r>
              <a:rPr lang="en-US" sz="1750" dirty="0" smtClean="0">
                <a:latin typeface="+mj-lt"/>
              </a:rPr>
              <a:t>top = -1</a:t>
            </a:r>
            <a:r>
              <a:rPr lang="ar-SA" sz="1750" dirty="0" smtClean="0">
                <a:latin typeface="+mj-lt"/>
              </a:rPr>
              <a:t> 		الجواب : لا</a:t>
            </a:r>
            <a:endParaRPr lang="en-US" sz="1750" dirty="0" smtClean="0">
              <a:latin typeface="+mj-lt"/>
            </a:endParaRPr>
          </a:p>
          <a:p>
            <a:pPr lvl="0" algn="r" rtl="1">
              <a:buNone/>
            </a:pPr>
            <a:r>
              <a:rPr lang="ar-SA" sz="1750" dirty="0" smtClean="0">
                <a:latin typeface="+mj-lt"/>
              </a:rPr>
              <a:t>	أ) </a:t>
            </a:r>
            <a:r>
              <a:rPr lang="en-US" sz="1750" dirty="0" smtClean="0">
                <a:latin typeface="+mj-lt"/>
              </a:rPr>
              <a:t>y = A(top)		} y = 20 {</a:t>
            </a:r>
          </a:p>
          <a:p>
            <a:pPr lvl="0" algn="r" rtl="1">
              <a:buNone/>
            </a:pPr>
            <a:r>
              <a:rPr lang="ar-SA" sz="1750" dirty="0" smtClean="0">
                <a:latin typeface="+mj-lt"/>
              </a:rPr>
              <a:t>	ب) </a:t>
            </a:r>
            <a:r>
              <a:rPr lang="en-US" sz="1750" dirty="0" smtClean="0">
                <a:latin typeface="+mj-lt"/>
              </a:rPr>
              <a:t>top = top -1</a:t>
            </a:r>
            <a:r>
              <a:rPr lang="ar-SA" sz="1750" dirty="0" smtClean="0">
                <a:latin typeface="+mj-lt"/>
              </a:rPr>
              <a:t>	          </a:t>
            </a:r>
            <a:r>
              <a:rPr lang="en-US" sz="1750" dirty="0" smtClean="0">
                <a:latin typeface="+mj-lt"/>
              </a:rPr>
              <a:t>}</a:t>
            </a:r>
            <a:r>
              <a:rPr lang="ar-SA" sz="1750" dirty="0" smtClean="0">
                <a:latin typeface="+mj-lt"/>
              </a:rPr>
              <a:t> أصبح </a:t>
            </a:r>
            <a:r>
              <a:rPr lang="en-US" sz="1750" dirty="0" smtClean="0">
                <a:latin typeface="+mj-lt"/>
              </a:rPr>
              <a:t>top = 0 {</a:t>
            </a:r>
          </a:p>
          <a:p>
            <a:pPr lvl="0" algn="r" rtl="1">
              <a:buNone/>
            </a:pPr>
            <a:r>
              <a:rPr lang="ar-SA" sz="1750" dirty="0" smtClean="0">
                <a:latin typeface="+mj-lt"/>
              </a:rPr>
              <a:t>4) هل انتهت عمليات الإزالة ؟ 	</a:t>
            </a:r>
            <a:r>
              <a:rPr lang="ar-SA" sz="1750" dirty="0" smtClean="0">
                <a:solidFill>
                  <a:srgbClr val="FF0000"/>
                </a:solidFill>
                <a:latin typeface="+mj-lt"/>
              </a:rPr>
              <a:t>الجواب</a:t>
            </a:r>
            <a:r>
              <a:rPr lang="ar-SA" sz="1750" dirty="0" smtClean="0">
                <a:latin typeface="+mj-lt"/>
              </a:rPr>
              <a:t> : </a:t>
            </a:r>
            <a:r>
              <a:rPr lang="ar-SA" sz="1750" b="1" dirty="0" smtClean="0">
                <a:latin typeface="+mj-lt"/>
              </a:rPr>
              <a:t>لا</a:t>
            </a:r>
            <a:r>
              <a:rPr lang="ar-SA" sz="1750" dirty="0" smtClean="0">
                <a:latin typeface="+mj-lt"/>
              </a:rPr>
              <a:t> ... إذهب إلى الخطوة 1</a:t>
            </a:r>
            <a:endParaRPr lang="en-US" sz="1750" dirty="0" smtClean="0">
              <a:latin typeface="+mj-lt"/>
            </a:endParaRPr>
          </a:p>
          <a:p>
            <a:pPr lvl="0" algn="r" rtl="1">
              <a:buNone/>
            </a:pPr>
            <a:r>
              <a:rPr lang="ar-SA" sz="1750" dirty="0" smtClean="0">
                <a:latin typeface="+mj-lt"/>
              </a:rPr>
              <a:t>5) هل </a:t>
            </a:r>
            <a:r>
              <a:rPr lang="en-US" sz="1750" dirty="0" smtClean="0">
                <a:latin typeface="+mj-lt"/>
              </a:rPr>
              <a:t>top = -1</a:t>
            </a:r>
            <a:r>
              <a:rPr lang="ar-SA" sz="1750" dirty="0" smtClean="0">
                <a:latin typeface="+mj-lt"/>
              </a:rPr>
              <a:t>		الجواب : لا </a:t>
            </a:r>
            <a:endParaRPr lang="en-US" sz="1750" dirty="0" smtClean="0">
              <a:latin typeface="+mj-lt"/>
            </a:endParaRPr>
          </a:p>
          <a:p>
            <a:pPr lvl="0" algn="r" rtl="1">
              <a:buNone/>
            </a:pPr>
            <a:r>
              <a:rPr lang="ar-SA" sz="1750" dirty="0" smtClean="0">
                <a:latin typeface="+mj-lt"/>
              </a:rPr>
              <a:t>	أ) </a:t>
            </a:r>
            <a:r>
              <a:rPr lang="en-US" sz="1750" dirty="0" smtClean="0">
                <a:latin typeface="+mj-lt"/>
              </a:rPr>
              <a:t>z = A(top)</a:t>
            </a:r>
            <a:r>
              <a:rPr lang="ar-SA" sz="1750" dirty="0" smtClean="0">
                <a:latin typeface="+mj-lt"/>
              </a:rPr>
              <a:t>		</a:t>
            </a:r>
            <a:r>
              <a:rPr lang="en-US" sz="1750" dirty="0" smtClean="0">
                <a:latin typeface="+mj-lt"/>
              </a:rPr>
              <a:t>} z = 15 {</a:t>
            </a:r>
          </a:p>
          <a:p>
            <a:pPr lvl="0" algn="r" rtl="1">
              <a:buNone/>
            </a:pPr>
            <a:r>
              <a:rPr lang="ar-SA" sz="1750" dirty="0" smtClean="0">
                <a:latin typeface="+mj-lt"/>
              </a:rPr>
              <a:t>	ب) </a:t>
            </a:r>
            <a:r>
              <a:rPr lang="en-US" sz="1750" dirty="0" smtClean="0">
                <a:latin typeface="+mj-lt"/>
              </a:rPr>
              <a:t>top = top -1</a:t>
            </a:r>
            <a:r>
              <a:rPr lang="ar-SA" sz="1750" dirty="0" smtClean="0">
                <a:latin typeface="+mj-lt"/>
              </a:rPr>
              <a:t>	        </a:t>
            </a:r>
            <a:r>
              <a:rPr lang="en-US" sz="1750" dirty="0" smtClean="0">
                <a:latin typeface="+mj-lt"/>
              </a:rPr>
              <a:t>}</a:t>
            </a:r>
            <a:r>
              <a:rPr lang="ar-SA" sz="1750" dirty="0" smtClean="0">
                <a:latin typeface="+mj-lt"/>
              </a:rPr>
              <a:t> أصبح </a:t>
            </a:r>
            <a:r>
              <a:rPr lang="en-US" sz="1750" dirty="0" smtClean="0">
                <a:latin typeface="+mj-lt"/>
              </a:rPr>
              <a:t>top = -1 {</a:t>
            </a:r>
          </a:p>
          <a:p>
            <a:pPr lvl="0" algn="r" rtl="1">
              <a:buNone/>
            </a:pPr>
            <a:r>
              <a:rPr lang="ar-SA" sz="1750" dirty="0" smtClean="0">
                <a:latin typeface="+mj-lt"/>
              </a:rPr>
              <a:t>6) هل انتهت عمليات الإزالة ؟		الجواب : </a:t>
            </a:r>
            <a:r>
              <a:rPr lang="ar-SA" sz="1750" b="1" dirty="0" smtClean="0">
                <a:latin typeface="+mj-lt"/>
              </a:rPr>
              <a:t>لا</a:t>
            </a:r>
            <a:r>
              <a:rPr lang="ar-SA" sz="1750" dirty="0" smtClean="0">
                <a:latin typeface="+mj-lt"/>
              </a:rPr>
              <a:t> ... إذهب إلى الخطوة 1</a:t>
            </a:r>
            <a:endParaRPr lang="en-US" sz="1750" dirty="0" smtClean="0">
              <a:latin typeface="+mj-lt"/>
            </a:endParaRPr>
          </a:p>
          <a:p>
            <a:pPr lvl="0" algn="r" rtl="1">
              <a:buNone/>
            </a:pPr>
            <a:r>
              <a:rPr lang="ar-SA" sz="1750" dirty="0" smtClean="0">
                <a:latin typeface="+mj-lt"/>
              </a:rPr>
              <a:t>7) هل </a:t>
            </a:r>
            <a:r>
              <a:rPr lang="en-US" sz="1750" dirty="0" smtClean="0">
                <a:latin typeface="+mj-lt"/>
              </a:rPr>
              <a:t>top = -1</a:t>
            </a:r>
            <a:r>
              <a:rPr lang="ar-SA" sz="1750" dirty="0" smtClean="0">
                <a:latin typeface="+mj-lt"/>
              </a:rPr>
              <a:t> 		الجواب : </a:t>
            </a:r>
            <a:r>
              <a:rPr lang="ar-SA" sz="1750" b="1" dirty="0" smtClean="0">
                <a:latin typeface="+mj-lt"/>
              </a:rPr>
              <a:t>نعم</a:t>
            </a:r>
            <a:r>
              <a:rPr lang="ar-SA" sz="1750" dirty="0" smtClean="0">
                <a:latin typeface="+mj-lt"/>
              </a:rPr>
              <a:t> .. إطبع </a:t>
            </a:r>
            <a:r>
              <a:rPr lang="ar-SA" sz="1750" b="1" dirty="0" smtClean="0">
                <a:latin typeface="+mj-lt"/>
              </a:rPr>
              <a:t>فارغة</a:t>
            </a:r>
            <a:r>
              <a:rPr lang="ar-SA" sz="1750" dirty="0" smtClean="0">
                <a:latin typeface="+mj-lt"/>
              </a:rPr>
              <a:t> إذهب إلى الخطوة 8</a:t>
            </a:r>
            <a:endParaRPr lang="en-US" sz="1750" dirty="0" smtClean="0">
              <a:latin typeface="+mj-lt"/>
            </a:endParaRPr>
          </a:p>
          <a:p>
            <a:pPr algn="r" rtl="1">
              <a:buNone/>
            </a:pPr>
            <a:r>
              <a:rPr lang="ar-SA" sz="1750" dirty="0" smtClean="0">
                <a:latin typeface="+mj-lt"/>
              </a:rPr>
              <a:t>8) توقف .</a:t>
            </a:r>
            <a:endParaRPr lang="en-US" sz="1750" dirty="0">
              <a:latin typeface="+mj-lt"/>
            </a:endParaRPr>
          </a:p>
        </p:txBody>
      </p:sp>
      <p:graphicFrame>
        <p:nvGraphicFramePr>
          <p:cNvPr id="8" name="Table 7"/>
          <p:cNvGraphicFramePr>
            <a:graphicFrameLocks noGrp="1"/>
          </p:cNvGraphicFramePr>
          <p:nvPr/>
        </p:nvGraphicFramePr>
        <p:xfrm>
          <a:off x="304798" y="3429001"/>
          <a:ext cx="4114802" cy="2695574"/>
        </p:xfrm>
        <a:graphic>
          <a:graphicData uri="http://schemas.openxmlformats.org/drawingml/2006/table">
            <a:tbl>
              <a:tblPr rtl="1"/>
              <a:tblGrid>
                <a:gridCol w="734786"/>
                <a:gridCol w="641268"/>
                <a:gridCol w="734786"/>
                <a:gridCol w="641268"/>
                <a:gridCol w="1362694"/>
              </a:tblGrid>
              <a:tr h="270598">
                <a:tc>
                  <a:txBody>
                    <a:bodyPr/>
                    <a:lstStyle/>
                    <a:p>
                      <a:pPr algn="ctr" rtl="0" fontAlgn="b"/>
                      <a:r>
                        <a:rPr lang="en-US" sz="14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rtl="0" fontAlgn="b"/>
                      <a:r>
                        <a:rPr lang="en-US" sz="14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rtl="0" fontAlgn="b"/>
                      <a:r>
                        <a:rPr lang="en-US" sz="14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70598">
                <a:tc>
                  <a:txBody>
                    <a:bodyPr/>
                    <a:lstStyle/>
                    <a:p>
                      <a:pPr algn="ctr" rtl="0" fontAlgn="b"/>
                      <a:r>
                        <a:rPr lang="en-US" sz="14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rtl="0" fontAlgn="b"/>
                      <a:r>
                        <a:rPr lang="en-US" sz="14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rtl="0" fontAlgn="b"/>
                      <a:r>
                        <a:rPr lang="en-US" sz="14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70598">
                <a:tc>
                  <a:txBody>
                    <a:bodyPr/>
                    <a:lstStyle/>
                    <a:p>
                      <a:pPr algn="ctr" rtl="0" fontAlgn="b"/>
                      <a:r>
                        <a:rPr lang="en-US" sz="14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rtl="0" fontAlgn="b"/>
                      <a:r>
                        <a:rPr lang="en-US" sz="14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rtl="0" fontAlgn="b"/>
                      <a:r>
                        <a:rPr lang="en-US" sz="14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70598">
                <a:tc>
                  <a:txBody>
                    <a:bodyPr/>
                    <a:lstStyle/>
                    <a:p>
                      <a:pPr algn="ctr" rtl="0" fontAlgn="b"/>
                      <a:r>
                        <a:rPr lang="en-US" sz="14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rtl="0" fontAlgn="b"/>
                      <a:r>
                        <a:rPr lang="en-US" sz="14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rtl="0" fontAlgn="b"/>
                      <a:r>
                        <a:rPr lang="en-US" sz="14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70598">
                <a:tc>
                  <a:txBody>
                    <a:bodyPr/>
                    <a:lstStyle/>
                    <a:p>
                      <a:pPr algn="ctr" rtl="0" fontAlgn="b"/>
                      <a:r>
                        <a:rPr lang="en-US" sz="1400" b="0" i="0" u="none" strike="noStrike" dirty="0">
                          <a:solidFill>
                            <a:srgbClr val="A5A5A5"/>
                          </a:solidFill>
                          <a:latin typeface="Calibri"/>
                        </a:rPr>
                        <a:t>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rtl="0" fontAlgn="b"/>
                      <a:r>
                        <a:rPr lang="en-US" sz="1400" b="0" i="0" u="none" strike="noStrike">
                          <a:solidFill>
                            <a:srgbClr val="A5A5A5"/>
                          </a:solidFill>
                          <a:latin typeface="Calibri"/>
                        </a:rPr>
                        <a:t>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rtl="0" fontAlgn="b"/>
                      <a:r>
                        <a:rPr lang="en-US" sz="1400" b="0" i="0" u="none" strike="noStrike">
                          <a:solidFill>
                            <a:srgbClr val="A5A5A5"/>
                          </a:solidFill>
                          <a:latin typeface="Calibri"/>
                        </a:rPr>
                        <a:t>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70598">
                <a:tc>
                  <a:txBody>
                    <a:bodyPr/>
                    <a:lstStyle/>
                    <a:p>
                      <a:pPr algn="ctr" rtl="0" fontAlgn="b"/>
                      <a:r>
                        <a:rPr lang="en-US" sz="1400" b="0" i="0" u="none" strike="noStrike" dirty="0">
                          <a:solidFill>
                            <a:srgbClr val="000000"/>
                          </a:solidFill>
                          <a:latin typeface="Calibri"/>
                        </a:rPr>
                        <a:t>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rtl="0" fontAlgn="b"/>
                      <a:r>
                        <a:rPr lang="en-US" sz="1400" b="0" i="0" u="none" strike="noStrike">
                          <a:solidFill>
                            <a:srgbClr val="A5A5A5"/>
                          </a:solidFill>
                          <a:latin typeface="Calibri"/>
                        </a:rPr>
                        <a:t>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rtl="0" fontAlgn="b"/>
                      <a:r>
                        <a:rPr lang="en-US" sz="1400" b="0" i="0" u="none" strike="noStrike">
                          <a:solidFill>
                            <a:srgbClr val="000000"/>
                          </a:solidFill>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rtl="0" fontAlgn="b"/>
                      <a:r>
                        <a:rPr lang="en-US" sz="1400" b="0" i="0" u="none" strike="noStrike">
                          <a:solidFill>
                            <a:srgbClr val="A5A5A5"/>
                          </a:solidFill>
                          <a:latin typeface="Calibri"/>
                        </a:rPr>
                        <a:t>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70598">
                <a:tc>
                  <a:txBody>
                    <a:bodyPr/>
                    <a:lstStyle/>
                    <a:p>
                      <a:pPr algn="ctr" rtl="0" fontAlgn="b"/>
                      <a:r>
                        <a:rPr lang="en-US" sz="1400" b="0" i="0" u="none" strike="noStrike" dirty="0">
                          <a:solidFill>
                            <a:srgbClr val="000000"/>
                          </a:solidFill>
                          <a:latin typeface="Calibri"/>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rtl="0" fontAlgn="b"/>
                      <a:r>
                        <a:rPr lang="en-US" sz="1400" b="0" i="0" u="none" strike="noStrike">
                          <a:solidFill>
                            <a:srgbClr val="000000"/>
                          </a:solidFill>
                          <a:latin typeface="Calibri"/>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rtl="0" fontAlgn="b"/>
                      <a:r>
                        <a:rPr lang="en-US" sz="1400" b="0" i="0" u="none" strike="noStrike">
                          <a:solidFill>
                            <a:srgbClr val="A5A5A5"/>
                          </a:solidFill>
                          <a:latin typeface="Calibri"/>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81006">
                <a:tc>
                  <a:txBody>
                    <a:bodyPr/>
                    <a:lstStyle/>
                    <a:p>
                      <a:pPr algn="ctr" rtl="0" fontAlgn="b"/>
                      <a:r>
                        <a:rPr lang="en-US" sz="1400" b="0" i="0" u="none" strike="noStrike" dirty="0">
                          <a:solidFill>
                            <a:srgbClr val="000000"/>
                          </a:solidFill>
                          <a:latin typeface="Calibri"/>
                        </a:rPr>
                        <a:t>top=1</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a:noFill/>
                    </a:lnT>
                    <a:lnB>
                      <a:noFill/>
                    </a:lnB>
                    <a:solidFill>
                      <a:schemeClr val="accent6">
                        <a:lumMod val="20000"/>
                        <a:lumOff val="80000"/>
                      </a:schemeClr>
                    </a:solidFill>
                  </a:tcPr>
                </a:tc>
                <a:tc>
                  <a:txBody>
                    <a:bodyPr/>
                    <a:lstStyle/>
                    <a:p>
                      <a:pPr algn="ctr" rtl="0" fontAlgn="b"/>
                      <a:r>
                        <a:rPr lang="en-US" sz="1400" b="0" i="0" u="none" strike="noStrike">
                          <a:solidFill>
                            <a:srgbClr val="000000"/>
                          </a:solidFill>
                          <a:latin typeface="Calibri"/>
                        </a:rPr>
                        <a:t>top=0</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a:noFill/>
                    </a:lnT>
                    <a:lnB>
                      <a:noFill/>
                    </a:lnB>
                    <a:solidFill>
                      <a:schemeClr val="accent6">
                        <a:lumMod val="20000"/>
                        <a:lumOff val="80000"/>
                      </a:schemeClr>
                    </a:solidFill>
                  </a:tcPr>
                </a:tc>
                <a:tc>
                  <a:txBody>
                    <a:bodyPr/>
                    <a:lstStyle/>
                    <a:p>
                      <a:pPr algn="ctr" rtl="0" fontAlgn="b"/>
                      <a:r>
                        <a:rPr lang="en-US" sz="1400" b="0" i="0" u="none" strike="noStrike">
                          <a:solidFill>
                            <a:srgbClr val="000000"/>
                          </a:solidFill>
                          <a:latin typeface="Calibri"/>
                        </a:rPr>
                        <a:t>top=-1</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r>
              <a:tr h="260191">
                <a:tc>
                  <a:txBody>
                    <a:bodyPr/>
                    <a:lstStyle/>
                    <a:p>
                      <a:pPr algn="ctr" rtl="1" fontAlgn="b"/>
                      <a:r>
                        <a:rPr lang="ar-SA" sz="1400" b="0" i="0" u="none" strike="noStrike" dirty="0">
                          <a:solidFill>
                            <a:srgbClr val="000000"/>
                          </a:solidFill>
                          <a:latin typeface="Times New Roman"/>
                        </a:rPr>
                        <a:t>الوضع بعد</a:t>
                      </a:r>
                      <a:endParaRPr lang="en-US" sz="1400" b="0" i="0" u="none" strike="noStrike" dirty="0">
                        <a:solidFill>
                          <a:srgbClr val="000000"/>
                        </a:solidFill>
                        <a:latin typeface="Times New Roman"/>
                      </a:endParaRPr>
                    </a:p>
                  </a:txBody>
                  <a:tcPr marL="0" marR="0" marT="0" marB="0" anchor="b">
                    <a:lnL>
                      <a:noFill/>
                    </a:lnL>
                    <a:lnR>
                      <a:noFill/>
                    </a:lnR>
                    <a:lnT>
                      <a:noFill/>
                    </a:lnT>
                    <a:lnB>
                      <a:noFill/>
                    </a:lnB>
                    <a:solidFill>
                      <a:schemeClr val="accent6">
                        <a:lumMod val="20000"/>
                        <a:lumOff val="80000"/>
                      </a:schemeClr>
                    </a:solidFill>
                  </a:tcPr>
                </a:tc>
                <a:tc>
                  <a:txBody>
                    <a:bodyPr/>
                    <a:lstStyle/>
                    <a:p>
                      <a:pPr algn="l" rtl="0" fontAlgn="b"/>
                      <a:endParaRPr lang="en-US" sz="1400" b="0" i="0" u="none" strike="noStrike" dirty="0">
                        <a:solidFill>
                          <a:srgbClr val="000000"/>
                        </a:solidFill>
                        <a:latin typeface="Times New Roman"/>
                      </a:endParaRPr>
                    </a:p>
                  </a:txBody>
                  <a:tcPr marL="0" marR="0" marT="0" marB="0" anchor="b">
                    <a:lnL>
                      <a:noFill/>
                    </a:lnL>
                    <a:lnR>
                      <a:noFill/>
                    </a:lnR>
                    <a:lnT>
                      <a:noFill/>
                    </a:lnT>
                    <a:lnB>
                      <a:noFill/>
                    </a:lnB>
                    <a:solidFill>
                      <a:schemeClr val="accent6">
                        <a:lumMod val="20000"/>
                        <a:lumOff val="80000"/>
                      </a:schemeClr>
                    </a:solidFill>
                  </a:tcPr>
                </a:tc>
                <a:tc>
                  <a:txBody>
                    <a:bodyPr/>
                    <a:lstStyle/>
                    <a:p>
                      <a:pPr algn="ctr" rtl="1" fontAlgn="b"/>
                      <a:r>
                        <a:rPr lang="ar-SA" sz="1400" b="0" i="0" u="none" strike="noStrike">
                          <a:solidFill>
                            <a:srgbClr val="000000"/>
                          </a:solidFill>
                          <a:latin typeface="Times New Roman"/>
                        </a:rPr>
                        <a:t>الوضع بعد</a:t>
                      </a:r>
                      <a:endParaRPr lang="en-US" sz="1400" b="0" i="0" u="none" strike="noStrike">
                        <a:solidFill>
                          <a:srgbClr val="000000"/>
                        </a:solidFill>
                        <a:latin typeface="Times New Roman"/>
                      </a:endParaRPr>
                    </a:p>
                  </a:txBody>
                  <a:tcPr marL="0" marR="0" marT="0" marB="0" anchor="b">
                    <a:lnL>
                      <a:noFill/>
                    </a:lnL>
                    <a:lnR>
                      <a:noFill/>
                    </a:lnR>
                    <a:lnT>
                      <a:noFill/>
                    </a:lnT>
                    <a:lnB>
                      <a:noFill/>
                    </a:lnB>
                    <a:solidFill>
                      <a:schemeClr val="accent6">
                        <a:lumMod val="20000"/>
                        <a:lumOff val="80000"/>
                      </a:schemeClr>
                    </a:solidFill>
                  </a:tcPr>
                </a:tc>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a:noFill/>
                    </a:lnT>
                    <a:lnB>
                      <a:noFill/>
                    </a:lnB>
                    <a:solidFill>
                      <a:schemeClr val="accent6">
                        <a:lumMod val="20000"/>
                        <a:lumOff val="80000"/>
                      </a:schemeClr>
                    </a:solidFill>
                  </a:tcPr>
                </a:tc>
                <a:tc>
                  <a:txBody>
                    <a:bodyPr/>
                    <a:lstStyle/>
                    <a:p>
                      <a:pPr algn="ctr" rtl="1" fontAlgn="b"/>
                      <a:r>
                        <a:rPr lang="ar-SA" sz="1400" b="0" i="0" u="none" strike="noStrike">
                          <a:solidFill>
                            <a:srgbClr val="000000"/>
                          </a:solidFill>
                          <a:latin typeface="Times New Roman"/>
                        </a:rPr>
                        <a:t>الوضع بعد إزالة 15 </a:t>
                      </a:r>
                      <a:endParaRPr lang="en-US" sz="1400" b="0" i="0" u="none" strike="noStrike">
                        <a:solidFill>
                          <a:srgbClr val="000000"/>
                        </a:solidFill>
                        <a:latin typeface="Times New Roman"/>
                      </a:endParaRPr>
                    </a:p>
                  </a:txBody>
                  <a:tcPr marL="0" marR="0" marT="0" marB="0" anchor="b">
                    <a:lnL>
                      <a:noFill/>
                    </a:lnL>
                    <a:lnR>
                      <a:noFill/>
                    </a:lnR>
                    <a:lnT>
                      <a:noFill/>
                    </a:lnT>
                    <a:lnB>
                      <a:noFill/>
                    </a:lnB>
                    <a:solidFill>
                      <a:schemeClr val="accent6">
                        <a:lumMod val="20000"/>
                        <a:lumOff val="80000"/>
                      </a:schemeClr>
                    </a:solidFill>
                  </a:tcPr>
                </a:tc>
              </a:tr>
              <a:tr h="260191">
                <a:tc>
                  <a:txBody>
                    <a:bodyPr/>
                    <a:lstStyle/>
                    <a:p>
                      <a:pPr algn="ctr" rtl="1" fontAlgn="b"/>
                      <a:r>
                        <a:rPr lang="ar-SA" sz="1400" b="0" i="0" u="none" strike="noStrike" dirty="0">
                          <a:solidFill>
                            <a:srgbClr val="000000"/>
                          </a:solidFill>
                          <a:latin typeface="Times New Roman"/>
                        </a:rPr>
                        <a:t>إزالة 25</a:t>
                      </a:r>
                      <a:endParaRPr lang="en-US" sz="1400" b="0" i="0" u="none" strike="noStrike" dirty="0">
                        <a:solidFill>
                          <a:srgbClr val="000000"/>
                        </a:solidFill>
                        <a:latin typeface="Times New Roman"/>
                      </a:endParaRPr>
                    </a:p>
                  </a:txBody>
                  <a:tcPr marL="0" marR="0" marT="0" marB="0" anchor="b">
                    <a:lnL>
                      <a:noFill/>
                    </a:lnL>
                    <a:lnR>
                      <a:noFill/>
                    </a:lnR>
                    <a:lnT>
                      <a:noFill/>
                    </a:lnT>
                    <a:lnB>
                      <a:noFill/>
                    </a:lnB>
                    <a:solidFill>
                      <a:schemeClr val="accent6">
                        <a:lumMod val="20000"/>
                        <a:lumOff val="80000"/>
                      </a:schemeClr>
                    </a:solidFill>
                  </a:tcPr>
                </a:tc>
                <a:tc>
                  <a:txBody>
                    <a:bodyPr/>
                    <a:lstStyle/>
                    <a:p>
                      <a:pPr algn="l" rtl="0" fontAlgn="b"/>
                      <a:endParaRPr lang="en-US" sz="1400" b="0" i="0" u="none" strike="noStrike" dirty="0">
                        <a:solidFill>
                          <a:srgbClr val="000000"/>
                        </a:solidFill>
                        <a:latin typeface="Times New Roman"/>
                      </a:endParaRPr>
                    </a:p>
                  </a:txBody>
                  <a:tcPr marL="0" marR="0" marT="0" marB="0" anchor="b">
                    <a:lnL>
                      <a:noFill/>
                    </a:lnL>
                    <a:lnR>
                      <a:noFill/>
                    </a:lnR>
                    <a:lnT>
                      <a:noFill/>
                    </a:lnT>
                    <a:lnB>
                      <a:noFill/>
                    </a:lnB>
                    <a:solidFill>
                      <a:schemeClr val="accent6">
                        <a:lumMod val="20000"/>
                        <a:lumOff val="80000"/>
                      </a:schemeClr>
                    </a:solidFill>
                  </a:tcPr>
                </a:tc>
                <a:tc>
                  <a:txBody>
                    <a:bodyPr/>
                    <a:lstStyle/>
                    <a:p>
                      <a:pPr algn="ctr" rtl="1" fontAlgn="b"/>
                      <a:r>
                        <a:rPr lang="ar-SA" sz="1400" b="0" i="0" u="none" strike="noStrike" dirty="0">
                          <a:solidFill>
                            <a:srgbClr val="000000"/>
                          </a:solidFill>
                          <a:latin typeface="Times New Roman"/>
                        </a:rPr>
                        <a:t>إزالة 20</a:t>
                      </a:r>
                      <a:endParaRPr lang="en-US" sz="1400" b="0" i="0" u="none" strike="noStrike" dirty="0">
                        <a:solidFill>
                          <a:srgbClr val="000000"/>
                        </a:solidFill>
                        <a:latin typeface="Times New Roman"/>
                      </a:endParaRPr>
                    </a:p>
                  </a:txBody>
                  <a:tcPr marL="0" marR="0" marT="0" marB="0" anchor="b">
                    <a:lnL>
                      <a:noFill/>
                    </a:lnL>
                    <a:lnR>
                      <a:noFill/>
                    </a:lnR>
                    <a:lnT>
                      <a:noFill/>
                    </a:lnT>
                    <a:lnB>
                      <a:noFill/>
                    </a:lnB>
                    <a:solidFill>
                      <a:schemeClr val="accent6">
                        <a:lumMod val="20000"/>
                        <a:lumOff val="80000"/>
                      </a:schemeClr>
                    </a:solidFill>
                  </a:tcPr>
                </a:tc>
                <a:tc>
                  <a:txBody>
                    <a:bodyPr/>
                    <a:lstStyle/>
                    <a:p>
                      <a:pPr algn="l" rtl="0" fontAlgn="b"/>
                      <a:endParaRPr lang="en-US" sz="1400" b="0" i="0" u="none" strike="noStrike" dirty="0">
                        <a:solidFill>
                          <a:srgbClr val="000000"/>
                        </a:solidFill>
                        <a:latin typeface="Times New Roman"/>
                      </a:endParaRPr>
                    </a:p>
                  </a:txBody>
                  <a:tcPr marL="0" marR="0" marT="0" marB="0" anchor="b">
                    <a:lnL>
                      <a:noFill/>
                    </a:lnL>
                    <a:lnR>
                      <a:noFill/>
                    </a:lnR>
                    <a:lnT>
                      <a:noFill/>
                    </a:lnT>
                    <a:lnB>
                      <a:noFill/>
                    </a:lnB>
                    <a:solidFill>
                      <a:schemeClr val="accent6">
                        <a:lumMod val="20000"/>
                        <a:lumOff val="80000"/>
                      </a:schemeClr>
                    </a:solidFill>
                  </a:tcPr>
                </a:tc>
                <a:tc>
                  <a:txBody>
                    <a:bodyPr/>
                    <a:lstStyle/>
                    <a:p>
                      <a:pPr algn="ctr" rtl="1" fontAlgn="b"/>
                      <a:r>
                        <a:rPr lang="ar-SA" sz="1400" b="0" i="0" u="none" strike="noStrike" dirty="0">
                          <a:solidFill>
                            <a:srgbClr val="000000"/>
                          </a:solidFill>
                          <a:latin typeface="Times New Roman"/>
                        </a:rPr>
                        <a:t>المكدسة فارغة</a:t>
                      </a:r>
                      <a:endParaRPr lang="en-US" sz="1400" b="0" i="0" u="none" strike="noStrike" dirty="0">
                        <a:solidFill>
                          <a:srgbClr val="000000"/>
                        </a:solidFill>
                        <a:latin typeface="Times New Roman"/>
                      </a:endParaRPr>
                    </a:p>
                  </a:txBody>
                  <a:tcPr marL="0" marR="0" marT="0" marB="0" anchor="b">
                    <a:lnL>
                      <a:noFill/>
                    </a:lnL>
                    <a:lnR>
                      <a:noFill/>
                    </a:lnR>
                    <a:lnT>
                      <a:noFill/>
                    </a:lnT>
                    <a:lnB>
                      <a:noFill/>
                    </a:lnB>
                    <a:solidFill>
                      <a:schemeClr val="accent6">
                        <a:lumMod val="20000"/>
                        <a:lumOff val="80000"/>
                      </a:schemeClr>
                    </a:solidFill>
                  </a:tcPr>
                </a:tc>
              </a:tr>
            </a:tbl>
          </a:graphicData>
        </a:graphic>
      </p:graphicFrame>
      <p:sp>
        <p:nvSpPr>
          <p:cNvPr id="9" name="Date Placeholder 8"/>
          <p:cNvSpPr>
            <a:spLocks noGrp="1"/>
          </p:cNvSpPr>
          <p:nvPr>
            <p:ph type="dt" sz="half" idx="10"/>
          </p:nvPr>
        </p:nvSpPr>
        <p:spPr/>
        <p:txBody>
          <a:bodyPr/>
          <a:lstStyle/>
          <a:p>
            <a:fld id="{BAE306F2-0CC4-4E9D-8B36-BE931BEF52A6}" type="datetime1">
              <a:rPr lang="en-US" smtClean="0"/>
              <a:pPr/>
              <a:t>01-Jun-11</a:t>
            </a:fld>
            <a:endParaRPr lang="en-US"/>
          </a:p>
        </p:txBody>
      </p:sp>
      <p:sp>
        <p:nvSpPr>
          <p:cNvPr id="10" name="Slide Number Placeholder 9"/>
          <p:cNvSpPr>
            <a:spLocks noGrp="1"/>
          </p:cNvSpPr>
          <p:nvPr>
            <p:ph type="sldNum" sz="quarter" idx="12"/>
          </p:nvPr>
        </p:nvSpPr>
        <p:spPr/>
        <p:txBody>
          <a:bodyPr/>
          <a:lstStyle/>
          <a:p>
            <a:fld id="{728405A0-CC59-470C-873B-679805DFC862}" type="slidenum">
              <a:rPr lang="en-US" smtClean="0"/>
              <a:pPr/>
              <a:t>93</a:t>
            </a:fld>
            <a:endParaRPr lang="en-US"/>
          </a:p>
        </p:txBody>
      </p:sp>
    </p:spTree>
  </p:cSld>
  <p:clrMapOvr>
    <a:masterClrMapping/>
  </p:clrMapOvr>
  <p:transition>
    <p:sndAc>
      <p:stSnd>
        <p:snd r:embed="rId2" name="applaus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80">
                                          <p:stCondLst>
                                            <p:cond delay="0"/>
                                          </p:stCondLst>
                                        </p:cTn>
                                        <p:tgtEl>
                                          <p:spTgt spid="4">
                                            <p:bg/>
                                          </p:spTgt>
                                        </p:tgtEl>
                                      </p:cBhvr>
                                    </p:animEffect>
                                    <p:anim calcmode="lin" valueType="num">
                                      <p:cBhvr>
                                        <p:cTn id="8"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bg/>
                                          </p:spTgt>
                                        </p:tgtEl>
                                      </p:cBhvr>
                                      <p:to x="100000" y="60000"/>
                                    </p:animScale>
                                    <p:animScale>
                                      <p:cBhvr>
                                        <p:cTn id="14" dur="166" decel="50000">
                                          <p:stCondLst>
                                            <p:cond delay="676"/>
                                          </p:stCondLst>
                                        </p:cTn>
                                        <p:tgtEl>
                                          <p:spTgt spid="4">
                                            <p:bg/>
                                          </p:spTgt>
                                        </p:tgtEl>
                                      </p:cBhvr>
                                      <p:to x="100000" y="100000"/>
                                    </p:animScale>
                                    <p:animScale>
                                      <p:cBhvr>
                                        <p:cTn id="15" dur="26">
                                          <p:stCondLst>
                                            <p:cond delay="1312"/>
                                          </p:stCondLst>
                                        </p:cTn>
                                        <p:tgtEl>
                                          <p:spTgt spid="4">
                                            <p:bg/>
                                          </p:spTgt>
                                        </p:tgtEl>
                                      </p:cBhvr>
                                      <p:to x="100000" y="80000"/>
                                    </p:animScale>
                                    <p:animScale>
                                      <p:cBhvr>
                                        <p:cTn id="16" dur="166" decel="50000">
                                          <p:stCondLst>
                                            <p:cond delay="1338"/>
                                          </p:stCondLst>
                                        </p:cTn>
                                        <p:tgtEl>
                                          <p:spTgt spid="4">
                                            <p:bg/>
                                          </p:spTgt>
                                        </p:tgtEl>
                                      </p:cBhvr>
                                      <p:to x="100000" y="100000"/>
                                    </p:animScale>
                                    <p:animScale>
                                      <p:cBhvr>
                                        <p:cTn id="17" dur="26">
                                          <p:stCondLst>
                                            <p:cond delay="1642"/>
                                          </p:stCondLst>
                                        </p:cTn>
                                        <p:tgtEl>
                                          <p:spTgt spid="4">
                                            <p:bg/>
                                          </p:spTgt>
                                        </p:tgtEl>
                                      </p:cBhvr>
                                      <p:to x="100000" y="90000"/>
                                    </p:animScale>
                                    <p:animScale>
                                      <p:cBhvr>
                                        <p:cTn id="18" dur="166" decel="50000">
                                          <p:stCondLst>
                                            <p:cond delay="1668"/>
                                          </p:stCondLst>
                                        </p:cTn>
                                        <p:tgtEl>
                                          <p:spTgt spid="4">
                                            <p:bg/>
                                          </p:spTgt>
                                        </p:tgtEl>
                                      </p:cBhvr>
                                      <p:to x="100000" y="100000"/>
                                    </p:animScale>
                                    <p:animScale>
                                      <p:cBhvr>
                                        <p:cTn id="19" dur="26">
                                          <p:stCondLst>
                                            <p:cond delay="1808"/>
                                          </p:stCondLst>
                                        </p:cTn>
                                        <p:tgtEl>
                                          <p:spTgt spid="4">
                                            <p:bg/>
                                          </p:spTgt>
                                        </p:tgtEl>
                                      </p:cBhvr>
                                      <p:to x="100000" y="95000"/>
                                    </p:animScale>
                                    <p:animScale>
                                      <p:cBhvr>
                                        <p:cTn id="20" dur="166" decel="50000">
                                          <p:stCondLst>
                                            <p:cond delay="1834"/>
                                          </p:stCondLst>
                                        </p:cTn>
                                        <p:tgtEl>
                                          <p:spTgt spid="4">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anim calcmode="lin" valueType="num">
                                      <p:cBhvr>
                                        <p:cTn id="43" dur="500" fill="hold"/>
                                        <p:tgtEl>
                                          <p:spTgt spid="6">
                                            <p:bg/>
                                          </p:spTgt>
                                        </p:tgtEl>
                                        <p:attrNameLst>
                                          <p:attrName>ppt_w</p:attrName>
                                        </p:attrNameLst>
                                      </p:cBhvr>
                                      <p:tavLst>
                                        <p:tav tm="0">
                                          <p:val>
                                            <p:fltVal val="0"/>
                                          </p:val>
                                        </p:tav>
                                        <p:tav tm="100000">
                                          <p:val>
                                            <p:strVal val="#ppt_w"/>
                                          </p:val>
                                        </p:tav>
                                      </p:tavLst>
                                    </p:anim>
                                    <p:anim calcmode="lin" valueType="num">
                                      <p:cBhvr>
                                        <p:cTn id="44" dur="500" fill="hold"/>
                                        <p:tgtEl>
                                          <p:spTgt spid="6">
                                            <p:bg/>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p:cTn id="4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 calcmode="lin" valueType="num">
                                      <p:cBhvr>
                                        <p:cTn id="55"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56"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 calcmode="lin" valueType="num">
                                      <p:cBhvr>
                                        <p:cTn id="6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62"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 calcmode="lin" valueType="num">
                                      <p:cBhvr>
                                        <p:cTn id="6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68" dur="5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6">
                                            <p:txEl>
                                              <p:pRg st="4" end="4"/>
                                            </p:txEl>
                                          </p:spTgt>
                                        </p:tgtEl>
                                        <p:attrNameLst>
                                          <p:attrName>style.visibility</p:attrName>
                                        </p:attrNameLst>
                                      </p:cBhvr>
                                      <p:to>
                                        <p:strVal val="visible"/>
                                      </p:to>
                                    </p:set>
                                    <p:anim calcmode="lin" valueType="num">
                                      <p:cBhvr>
                                        <p:cTn id="73"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74" dur="500" fill="hold"/>
                                        <p:tgtEl>
                                          <p:spTgt spid="6">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6">
                                            <p:txEl>
                                              <p:pRg st="5" end="5"/>
                                            </p:txEl>
                                          </p:spTgt>
                                        </p:tgtEl>
                                        <p:attrNameLst>
                                          <p:attrName>style.visibility</p:attrName>
                                        </p:attrNameLst>
                                      </p:cBhvr>
                                      <p:to>
                                        <p:strVal val="visible"/>
                                      </p:to>
                                    </p:set>
                                    <p:anim calcmode="lin" valueType="num">
                                      <p:cBhvr>
                                        <p:cTn id="79"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80" dur="500" fill="hold"/>
                                        <p:tgtEl>
                                          <p:spTgt spid="6">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6">
                                            <p:txEl>
                                              <p:pRg st="6" end="6"/>
                                            </p:txEl>
                                          </p:spTgt>
                                        </p:tgtEl>
                                        <p:attrNameLst>
                                          <p:attrName>style.visibility</p:attrName>
                                        </p:attrNameLst>
                                      </p:cBhvr>
                                      <p:to>
                                        <p:strVal val="visible"/>
                                      </p:to>
                                    </p:set>
                                    <p:anim calcmode="lin" valueType="num">
                                      <p:cBhvr>
                                        <p:cTn id="85"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86" dur="500" fill="hold"/>
                                        <p:tgtEl>
                                          <p:spTgt spid="6">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7" presetClass="entr" presetSubtype="10" fill="hold" grpId="0" nodeType="clickEffect">
                                  <p:stCondLst>
                                    <p:cond delay="0"/>
                                  </p:stCondLst>
                                  <p:childTnLst>
                                    <p:set>
                                      <p:cBhvr>
                                        <p:cTn id="90" dur="1" fill="hold">
                                          <p:stCondLst>
                                            <p:cond delay="0"/>
                                          </p:stCondLst>
                                        </p:cTn>
                                        <p:tgtEl>
                                          <p:spTgt spid="6">
                                            <p:txEl>
                                              <p:pRg st="7" end="7"/>
                                            </p:txEl>
                                          </p:spTgt>
                                        </p:tgtEl>
                                        <p:attrNameLst>
                                          <p:attrName>style.visibility</p:attrName>
                                        </p:attrNameLst>
                                      </p:cBhvr>
                                      <p:to>
                                        <p:strVal val="visible"/>
                                      </p:to>
                                    </p:set>
                                    <p:anim calcmode="lin" valueType="num">
                                      <p:cBhvr>
                                        <p:cTn id="91"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92" dur="500" fill="hold"/>
                                        <p:tgtEl>
                                          <p:spTgt spid="6">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17" presetClass="entr" presetSubtype="10" fill="hold" grpId="0" nodeType="clickEffect">
                                  <p:stCondLst>
                                    <p:cond delay="0"/>
                                  </p:stCondLst>
                                  <p:childTnLst>
                                    <p:set>
                                      <p:cBhvr>
                                        <p:cTn id="96" dur="1" fill="hold">
                                          <p:stCondLst>
                                            <p:cond delay="0"/>
                                          </p:stCondLst>
                                        </p:cTn>
                                        <p:tgtEl>
                                          <p:spTgt spid="6">
                                            <p:txEl>
                                              <p:pRg st="8" end="8"/>
                                            </p:txEl>
                                          </p:spTgt>
                                        </p:tgtEl>
                                        <p:attrNameLst>
                                          <p:attrName>style.visibility</p:attrName>
                                        </p:attrNameLst>
                                      </p:cBhvr>
                                      <p:to>
                                        <p:strVal val="visible"/>
                                      </p:to>
                                    </p:set>
                                    <p:anim calcmode="lin" valueType="num">
                                      <p:cBhvr>
                                        <p:cTn id="97"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98" dur="500" fill="hold"/>
                                        <p:tgtEl>
                                          <p:spTgt spid="6">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7" presetClass="entr" presetSubtype="10" fill="hold" grpId="0" nodeType="clickEffect">
                                  <p:stCondLst>
                                    <p:cond delay="0"/>
                                  </p:stCondLst>
                                  <p:childTnLst>
                                    <p:set>
                                      <p:cBhvr>
                                        <p:cTn id="102" dur="1" fill="hold">
                                          <p:stCondLst>
                                            <p:cond delay="0"/>
                                          </p:stCondLst>
                                        </p:cTn>
                                        <p:tgtEl>
                                          <p:spTgt spid="6">
                                            <p:txEl>
                                              <p:pRg st="9" end="9"/>
                                            </p:txEl>
                                          </p:spTgt>
                                        </p:tgtEl>
                                        <p:attrNameLst>
                                          <p:attrName>style.visibility</p:attrName>
                                        </p:attrNameLst>
                                      </p:cBhvr>
                                      <p:to>
                                        <p:strVal val="visible"/>
                                      </p:to>
                                    </p:set>
                                    <p:anim calcmode="lin" valueType="num">
                                      <p:cBhvr>
                                        <p:cTn id="103"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104" dur="500" fill="hold"/>
                                        <p:tgtEl>
                                          <p:spTgt spid="6">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17" presetClass="entr" presetSubtype="10" fill="hold" grpId="0" nodeType="clickEffect">
                                  <p:stCondLst>
                                    <p:cond delay="0"/>
                                  </p:stCondLst>
                                  <p:childTnLst>
                                    <p:set>
                                      <p:cBhvr>
                                        <p:cTn id="108" dur="1" fill="hold">
                                          <p:stCondLst>
                                            <p:cond delay="0"/>
                                          </p:stCondLst>
                                        </p:cTn>
                                        <p:tgtEl>
                                          <p:spTgt spid="6">
                                            <p:txEl>
                                              <p:pRg st="10" end="10"/>
                                            </p:txEl>
                                          </p:spTgt>
                                        </p:tgtEl>
                                        <p:attrNameLst>
                                          <p:attrName>style.visibility</p:attrName>
                                        </p:attrNameLst>
                                      </p:cBhvr>
                                      <p:to>
                                        <p:strVal val="visible"/>
                                      </p:to>
                                    </p:set>
                                    <p:anim calcmode="lin" valueType="num">
                                      <p:cBhvr>
                                        <p:cTn id="109"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110" dur="500" fill="hold"/>
                                        <p:tgtEl>
                                          <p:spTgt spid="6">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10" fill="hold" grpId="0" nodeType="clickEffect">
                                  <p:stCondLst>
                                    <p:cond delay="0"/>
                                  </p:stCondLst>
                                  <p:childTnLst>
                                    <p:set>
                                      <p:cBhvr>
                                        <p:cTn id="114" dur="1" fill="hold">
                                          <p:stCondLst>
                                            <p:cond delay="0"/>
                                          </p:stCondLst>
                                        </p:cTn>
                                        <p:tgtEl>
                                          <p:spTgt spid="6">
                                            <p:txEl>
                                              <p:pRg st="11" end="11"/>
                                            </p:txEl>
                                          </p:spTgt>
                                        </p:tgtEl>
                                        <p:attrNameLst>
                                          <p:attrName>style.visibility</p:attrName>
                                        </p:attrNameLst>
                                      </p:cBhvr>
                                      <p:to>
                                        <p:strVal val="visible"/>
                                      </p:to>
                                    </p:set>
                                    <p:anim calcmode="lin" valueType="num">
                                      <p:cBhvr>
                                        <p:cTn id="115" dur="5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116" dur="500" fill="hold"/>
                                        <p:tgtEl>
                                          <p:spTgt spid="6">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17" presetClass="entr" presetSubtype="10" fill="hold" grpId="0" nodeType="clickEffect">
                                  <p:stCondLst>
                                    <p:cond delay="0"/>
                                  </p:stCondLst>
                                  <p:childTnLst>
                                    <p:set>
                                      <p:cBhvr>
                                        <p:cTn id="120" dur="1" fill="hold">
                                          <p:stCondLst>
                                            <p:cond delay="0"/>
                                          </p:stCondLst>
                                        </p:cTn>
                                        <p:tgtEl>
                                          <p:spTgt spid="6">
                                            <p:txEl>
                                              <p:pRg st="12" end="12"/>
                                            </p:txEl>
                                          </p:spTgt>
                                        </p:tgtEl>
                                        <p:attrNameLst>
                                          <p:attrName>style.visibility</p:attrName>
                                        </p:attrNameLst>
                                      </p:cBhvr>
                                      <p:to>
                                        <p:strVal val="visible"/>
                                      </p:to>
                                    </p:set>
                                    <p:anim calcmode="lin" valueType="num">
                                      <p:cBhvr>
                                        <p:cTn id="121" dur="500" fill="hold"/>
                                        <p:tgtEl>
                                          <p:spTgt spid="6">
                                            <p:txEl>
                                              <p:pRg st="12" end="12"/>
                                            </p:txEl>
                                          </p:spTgt>
                                        </p:tgtEl>
                                        <p:attrNameLst>
                                          <p:attrName>ppt_w</p:attrName>
                                        </p:attrNameLst>
                                      </p:cBhvr>
                                      <p:tavLst>
                                        <p:tav tm="0">
                                          <p:val>
                                            <p:fltVal val="0"/>
                                          </p:val>
                                        </p:tav>
                                        <p:tav tm="100000">
                                          <p:val>
                                            <p:strVal val="#ppt_w"/>
                                          </p:val>
                                        </p:tav>
                                      </p:tavLst>
                                    </p:anim>
                                    <p:anim calcmode="lin" valueType="num">
                                      <p:cBhvr>
                                        <p:cTn id="122" dur="500" fill="hold"/>
                                        <p:tgtEl>
                                          <p:spTgt spid="6">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10" fill="hold" grpId="0" nodeType="clickEffect">
                                  <p:stCondLst>
                                    <p:cond delay="0"/>
                                  </p:stCondLst>
                                  <p:childTnLst>
                                    <p:set>
                                      <p:cBhvr>
                                        <p:cTn id="126" dur="1" fill="hold">
                                          <p:stCondLst>
                                            <p:cond delay="0"/>
                                          </p:stCondLst>
                                        </p:cTn>
                                        <p:tgtEl>
                                          <p:spTgt spid="6">
                                            <p:txEl>
                                              <p:pRg st="13" end="13"/>
                                            </p:txEl>
                                          </p:spTgt>
                                        </p:tgtEl>
                                        <p:attrNameLst>
                                          <p:attrName>style.visibility</p:attrName>
                                        </p:attrNameLst>
                                      </p:cBhvr>
                                      <p:to>
                                        <p:strVal val="visible"/>
                                      </p:to>
                                    </p:set>
                                    <p:anim calcmode="lin" valueType="num">
                                      <p:cBhvr>
                                        <p:cTn id="127" dur="500" fill="hold"/>
                                        <p:tgtEl>
                                          <p:spTgt spid="6">
                                            <p:txEl>
                                              <p:pRg st="13" end="13"/>
                                            </p:txEl>
                                          </p:spTgt>
                                        </p:tgtEl>
                                        <p:attrNameLst>
                                          <p:attrName>ppt_w</p:attrName>
                                        </p:attrNameLst>
                                      </p:cBhvr>
                                      <p:tavLst>
                                        <p:tav tm="0">
                                          <p:val>
                                            <p:fltVal val="0"/>
                                          </p:val>
                                        </p:tav>
                                        <p:tav tm="100000">
                                          <p:val>
                                            <p:strVal val="#ppt_w"/>
                                          </p:val>
                                        </p:tav>
                                      </p:tavLst>
                                    </p:anim>
                                    <p:anim calcmode="lin" valueType="num">
                                      <p:cBhvr>
                                        <p:cTn id="128" dur="500" fill="hold"/>
                                        <p:tgtEl>
                                          <p:spTgt spid="6">
                                            <p:txEl>
                                              <p:pRg st="13" end="13"/>
                                            </p:txEl>
                                          </p:spTgt>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17" presetClass="entr" presetSubtype="10" fill="hold" grpId="0" nodeType="clickEffect">
                                  <p:stCondLst>
                                    <p:cond delay="0"/>
                                  </p:stCondLst>
                                  <p:childTnLst>
                                    <p:set>
                                      <p:cBhvr>
                                        <p:cTn id="132" dur="1" fill="hold">
                                          <p:stCondLst>
                                            <p:cond delay="0"/>
                                          </p:stCondLst>
                                        </p:cTn>
                                        <p:tgtEl>
                                          <p:spTgt spid="6">
                                            <p:txEl>
                                              <p:pRg st="14" end="14"/>
                                            </p:txEl>
                                          </p:spTgt>
                                        </p:tgtEl>
                                        <p:attrNameLst>
                                          <p:attrName>style.visibility</p:attrName>
                                        </p:attrNameLst>
                                      </p:cBhvr>
                                      <p:to>
                                        <p:strVal val="visible"/>
                                      </p:to>
                                    </p:set>
                                    <p:anim calcmode="lin" valueType="num">
                                      <p:cBhvr>
                                        <p:cTn id="133" dur="500" fill="hold"/>
                                        <p:tgtEl>
                                          <p:spTgt spid="6">
                                            <p:txEl>
                                              <p:pRg st="14" end="14"/>
                                            </p:txEl>
                                          </p:spTgt>
                                        </p:tgtEl>
                                        <p:attrNameLst>
                                          <p:attrName>ppt_w</p:attrName>
                                        </p:attrNameLst>
                                      </p:cBhvr>
                                      <p:tavLst>
                                        <p:tav tm="0">
                                          <p:val>
                                            <p:fltVal val="0"/>
                                          </p:val>
                                        </p:tav>
                                        <p:tav tm="100000">
                                          <p:val>
                                            <p:strVal val="#ppt_w"/>
                                          </p:val>
                                        </p:tav>
                                      </p:tavLst>
                                    </p:anim>
                                    <p:anim calcmode="lin" valueType="num">
                                      <p:cBhvr>
                                        <p:cTn id="134" dur="500" fill="hold"/>
                                        <p:tgtEl>
                                          <p:spTgt spid="6">
                                            <p:txEl>
                                              <p:pRg st="14" end="14"/>
                                            </p:txEl>
                                          </p:spTgt>
                                        </p:tgtEl>
                                        <p:attrNameLst>
                                          <p:attrName>ppt_h</p:attrName>
                                        </p:attrNameLst>
                                      </p:cBhvr>
                                      <p:tavLst>
                                        <p:tav tm="0">
                                          <p:val>
                                            <p:strVal val="#ppt_h"/>
                                          </p:val>
                                        </p:tav>
                                        <p:tav tm="100000">
                                          <p:val>
                                            <p:strVal val="#ppt_h"/>
                                          </p:val>
                                        </p:tav>
                                      </p:tavLst>
                                    </p:anim>
                                  </p:childTnLst>
                                </p:cTn>
                              </p:par>
                            </p:childTnLst>
                          </p:cTn>
                        </p:par>
                      </p:childTnLst>
                    </p:cTn>
                  </p:par>
                  <p:par>
                    <p:cTn id="135" fill="hold">
                      <p:stCondLst>
                        <p:cond delay="indefinite"/>
                      </p:stCondLst>
                      <p:childTnLst>
                        <p:par>
                          <p:cTn id="136" fill="hold">
                            <p:stCondLst>
                              <p:cond delay="0"/>
                            </p:stCondLst>
                            <p:childTnLst>
                              <p:par>
                                <p:cTn id="137" presetID="51" presetClass="entr" presetSubtype="0" fill="hold" nodeType="clickEffect">
                                  <p:stCondLst>
                                    <p:cond delay="0"/>
                                  </p:stCondLst>
                                  <p:childTnLst>
                                    <p:set>
                                      <p:cBhvr>
                                        <p:cTn id="138" dur="1" fill="hold">
                                          <p:stCondLst>
                                            <p:cond delay="0"/>
                                          </p:stCondLst>
                                        </p:cTn>
                                        <p:tgtEl>
                                          <p:spTgt spid="7"/>
                                        </p:tgtEl>
                                        <p:attrNameLst>
                                          <p:attrName>style.visibility</p:attrName>
                                        </p:attrNameLst>
                                      </p:cBhvr>
                                      <p:to>
                                        <p:strVal val="visible"/>
                                      </p:to>
                                    </p:set>
                                    <p:animEffect transition="in" filter="fade">
                                      <p:cBhvr>
                                        <p:cTn id="139" dur="770" decel="100000"/>
                                        <p:tgtEl>
                                          <p:spTgt spid="7"/>
                                        </p:tgtEl>
                                      </p:cBhvr>
                                    </p:animEffect>
                                    <p:animScale>
                                      <p:cBhvr>
                                        <p:cTn id="140" dur="770" decel="100000"/>
                                        <p:tgtEl>
                                          <p:spTgt spid="7"/>
                                        </p:tgtEl>
                                      </p:cBhvr>
                                      <p:from x="10000" y="10000"/>
                                      <p:to x="200000" y="450000"/>
                                    </p:animScale>
                                    <p:animScale>
                                      <p:cBhvr>
                                        <p:cTn id="141" dur="1230" accel="100000" fill="hold">
                                          <p:stCondLst>
                                            <p:cond delay="770"/>
                                          </p:stCondLst>
                                        </p:cTn>
                                        <p:tgtEl>
                                          <p:spTgt spid="7"/>
                                        </p:tgtEl>
                                      </p:cBhvr>
                                      <p:from x="200000" y="450000"/>
                                      <p:to x="100000" y="100000"/>
                                    </p:animScale>
                                    <p:set>
                                      <p:cBhvr>
                                        <p:cTn id="142" dur="770" fill="hold"/>
                                        <p:tgtEl>
                                          <p:spTgt spid="7"/>
                                        </p:tgtEl>
                                        <p:attrNameLst>
                                          <p:attrName>ppt_x</p:attrName>
                                        </p:attrNameLst>
                                      </p:cBhvr>
                                      <p:to>
                                        <p:strVal val="(0.5)"/>
                                      </p:to>
                                    </p:set>
                                    <p:anim from="(0.5)" to="(#ppt_x)" calcmode="lin" valueType="num">
                                      <p:cBhvr>
                                        <p:cTn id="143" dur="1230" accel="100000" fill="hold">
                                          <p:stCondLst>
                                            <p:cond delay="770"/>
                                          </p:stCondLst>
                                        </p:cTn>
                                        <p:tgtEl>
                                          <p:spTgt spid="7"/>
                                        </p:tgtEl>
                                        <p:attrNameLst>
                                          <p:attrName>ppt_x</p:attrName>
                                        </p:attrNameLst>
                                      </p:cBhvr>
                                    </p:anim>
                                    <p:set>
                                      <p:cBhvr>
                                        <p:cTn id="144" dur="770" fill="hold"/>
                                        <p:tgtEl>
                                          <p:spTgt spid="7"/>
                                        </p:tgtEl>
                                        <p:attrNameLst>
                                          <p:attrName>ppt_y</p:attrName>
                                        </p:attrNameLst>
                                      </p:cBhvr>
                                      <p:to>
                                        <p:strVal val="(#ppt_y+0.4)"/>
                                      </p:to>
                                    </p:set>
                                    <p:anim from="(#ppt_y+0.4)" to="(#ppt_y)" calcmode="lin" valueType="num">
                                      <p:cBhvr>
                                        <p:cTn id="145" dur="1230" accel="100000" fill="hold">
                                          <p:stCondLst>
                                            <p:cond delay="770"/>
                                          </p:stCondLst>
                                        </p:cTn>
                                        <p:tgtEl>
                                          <p:spTgt spid="7"/>
                                        </p:tgtEl>
                                        <p:attrNameLst>
                                          <p:attrName>ppt_y</p:attrName>
                                        </p:attrNameLst>
                                      </p:cBhvr>
                                    </p:anim>
                                  </p:childTnLst>
                                </p:cTn>
                              </p:par>
                            </p:childTnLst>
                          </p:cTn>
                        </p:par>
                      </p:childTnLst>
                    </p:cTn>
                  </p:par>
                  <p:par>
                    <p:cTn id="146" fill="hold">
                      <p:stCondLst>
                        <p:cond delay="indefinite"/>
                      </p:stCondLst>
                      <p:childTnLst>
                        <p:par>
                          <p:cTn id="147" fill="hold">
                            <p:stCondLst>
                              <p:cond delay="0"/>
                            </p:stCondLst>
                            <p:childTnLst>
                              <p:par>
                                <p:cTn id="148" presetID="51" presetClass="entr" presetSubtype="0" fill="hold" nodeType="clickEffect">
                                  <p:stCondLst>
                                    <p:cond delay="0"/>
                                  </p:stCondLst>
                                  <p:childTnLst>
                                    <p:set>
                                      <p:cBhvr>
                                        <p:cTn id="149" dur="1" fill="hold">
                                          <p:stCondLst>
                                            <p:cond delay="0"/>
                                          </p:stCondLst>
                                        </p:cTn>
                                        <p:tgtEl>
                                          <p:spTgt spid="8"/>
                                        </p:tgtEl>
                                        <p:attrNameLst>
                                          <p:attrName>style.visibility</p:attrName>
                                        </p:attrNameLst>
                                      </p:cBhvr>
                                      <p:to>
                                        <p:strVal val="visible"/>
                                      </p:to>
                                    </p:set>
                                    <p:animEffect transition="in" filter="fade">
                                      <p:cBhvr>
                                        <p:cTn id="150" dur="770" decel="100000"/>
                                        <p:tgtEl>
                                          <p:spTgt spid="8"/>
                                        </p:tgtEl>
                                      </p:cBhvr>
                                    </p:animEffect>
                                    <p:animScale>
                                      <p:cBhvr>
                                        <p:cTn id="151" dur="770" decel="100000"/>
                                        <p:tgtEl>
                                          <p:spTgt spid="8"/>
                                        </p:tgtEl>
                                      </p:cBhvr>
                                      <p:from x="10000" y="10000"/>
                                      <p:to x="200000" y="450000"/>
                                    </p:animScale>
                                    <p:animScale>
                                      <p:cBhvr>
                                        <p:cTn id="152" dur="1230" accel="100000" fill="hold">
                                          <p:stCondLst>
                                            <p:cond delay="770"/>
                                          </p:stCondLst>
                                        </p:cTn>
                                        <p:tgtEl>
                                          <p:spTgt spid="8"/>
                                        </p:tgtEl>
                                      </p:cBhvr>
                                      <p:from x="200000" y="450000"/>
                                      <p:to x="100000" y="100000"/>
                                    </p:animScale>
                                    <p:set>
                                      <p:cBhvr>
                                        <p:cTn id="153" dur="770" fill="hold"/>
                                        <p:tgtEl>
                                          <p:spTgt spid="8"/>
                                        </p:tgtEl>
                                        <p:attrNameLst>
                                          <p:attrName>ppt_x</p:attrName>
                                        </p:attrNameLst>
                                      </p:cBhvr>
                                      <p:to>
                                        <p:strVal val="(0.5)"/>
                                      </p:to>
                                    </p:set>
                                    <p:anim from="(0.5)" to="(#ppt_x)" calcmode="lin" valueType="num">
                                      <p:cBhvr>
                                        <p:cTn id="154" dur="1230" accel="100000" fill="hold">
                                          <p:stCondLst>
                                            <p:cond delay="770"/>
                                          </p:stCondLst>
                                        </p:cTn>
                                        <p:tgtEl>
                                          <p:spTgt spid="8"/>
                                        </p:tgtEl>
                                        <p:attrNameLst>
                                          <p:attrName>ppt_x</p:attrName>
                                        </p:attrNameLst>
                                      </p:cBhvr>
                                    </p:anim>
                                    <p:set>
                                      <p:cBhvr>
                                        <p:cTn id="155" dur="770" fill="hold"/>
                                        <p:tgtEl>
                                          <p:spTgt spid="8"/>
                                        </p:tgtEl>
                                        <p:attrNameLst>
                                          <p:attrName>ppt_y</p:attrName>
                                        </p:attrNameLst>
                                      </p:cBhvr>
                                      <p:to>
                                        <p:strVal val="(#ppt_y+0.4)"/>
                                      </p:to>
                                    </p:set>
                                    <p:anim from="(#ppt_y+0.4)" to="(#ppt_y)" calcmode="lin" valueType="num">
                                      <p:cBhvr>
                                        <p:cTn id="156"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3"/>
          </p:nvPr>
        </p:nvSpPr>
        <p:spPr>
          <a:xfrm>
            <a:off x="838200" y="1371601"/>
            <a:ext cx="8004175" cy="609600"/>
          </a:xfrm>
        </p:spPr>
        <p:txBody>
          <a:bodyPr>
            <a:normAutofit fontScale="92500" lnSpcReduction="10000"/>
          </a:bodyPr>
          <a:lstStyle/>
          <a:p>
            <a:pPr algn="r" rtl="1"/>
            <a:r>
              <a:rPr lang="ar-SA" u="sng" dirty="0" smtClean="0">
                <a:solidFill>
                  <a:srgbClr val="FF0000"/>
                </a:solidFill>
              </a:rPr>
              <a:t>الطابور</a:t>
            </a:r>
            <a:r>
              <a:rPr lang="ar-SA" dirty="0" smtClean="0"/>
              <a:t> : </a:t>
            </a:r>
            <a:r>
              <a:rPr lang="ar-SA" sz="2100" b="0" dirty="0" smtClean="0"/>
              <a:t>هو بناء أو تركيب مرتب من العناصر من النوع نفسه، بحيث تحذف أو تزال العناصر من أحد طرفيه ويسمى (</a:t>
            </a:r>
            <a:r>
              <a:rPr lang="en-US" sz="2100" b="0" dirty="0" smtClean="0"/>
              <a:t>Front</a:t>
            </a:r>
            <a:r>
              <a:rPr lang="ar-SA" sz="2100" b="0" dirty="0" smtClean="0"/>
              <a:t>) وتضاف العناصر للطرف الآخر ويسمى (</a:t>
            </a:r>
            <a:r>
              <a:rPr lang="en-US" sz="2100" b="0" dirty="0" smtClean="0"/>
              <a:t>Rear</a:t>
            </a:r>
            <a:r>
              <a:rPr lang="ar-SA" sz="2100" b="0" dirty="0" smtClean="0"/>
              <a:t>) .</a:t>
            </a:r>
            <a:endParaRPr lang="en-US" sz="2100" b="0" dirty="0"/>
          </a:p>
        </p:txBody>
      </p:sp>
      <p:graphicFrame>
        <p:nvGraphicFramePr>
          <p:cNvPr id="16" name="Content Placeholder 15"/>
          <p:cNvGraphicFramePr>
            <a:graphicFrameLocks noGrp="1"/>
          </p:cNvGraphicFramePr>
          <p:nvPr>
            <p:ph sz="quarter" idx="2"/>
          </p:nvPr>
        </p:nvGraphicFramePr>
        <p:xfrm>
          <a:off x="5105400" y="2209800"/>
          <a:ext cx="3606800" cy="742950"/>
        </p:xfrm>
        <a:graphic>
          <a:graphicData uri="http://schemas.openxmlformats.org/drawingml/2006/table">
            <a:tbl>
              <a:tblPr rtl="1"/>
              <a:tblGrid>
                <a:gridCol w="571500"/>
                <a:gridCol w="571500"/>
                <a:gridCol w="571500"/>
                <a:gridCol w="571500"/>
                <a:gridCol w="571500"/>
                <a:gridCol w="749300"/>
              </a:tblGrid>
              <a:tr h="247650">
                <a:tc>
                  <a:txBody>
                    <a:bodyPr/>
                    <a:lstStyle/>
                    <a:p>
                      <a:pPr algn="ctr" rtl="0" fontAlgn="b"/>
                      <a:r>
                        <a:rPr lang="en-US" sz="1400" b="0" i="0" u="none" strike="noStrike" dirty="0">
                          <a:solidFill>
                            <a:srgbClr val="000000"/>
                          </a:solidFill>
                          <a:latin typeface="Times New Roman"/>
                          <a:ea typeface="Times New Roman"/>
                          <a:cs typeface="Times New Roman"/>
                        </a:rPr>
                        <a:t> </a:t>
                      </a:r>
                      <a:endParaRPr lang="en-US" sz="1400" b="0" i="0" u="none" strike="noStrike" dirty="0">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latin typeface="Times New Roman"/>
                          <a:ea typeface="Times New Roman"/>
                          <a:cs typeface="Times New Roman"/>
                        </a:rPr>
                        <a:t> </a:t>
                      </a:r>
                      <a:endParaRPr lang="en-US" sz="1400" b="0" i="0" u="none" strike="noStrike" dirty="0">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latin typeface="Times New Roman"/>
                          <a:ea typeface="Times New Roman"/>
                          <a:cs typeface="Times New Roman"/>
                        </a:rPr>
                        <a:t>C</a:t>
                      </a:r>
                      <a:endParaRPr lang="en-US" sz="1400" b="0" i="0" u="none" strike="noStrike">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latin typeface="Times New Roman"/>
                          <a:ea typeface="Times New Roman"/>
                          <a:cs typeface="Times New Roman"/>
                        </a:rPr>
                        <a:t>B</a:t>
                      </a:r>
                      <a:endParaRPr lang="en-US" sz="1400" b="0" i="0" u="none" strike="noStrike">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latin typeface="Times New Roman"/>
                          <a:ea typeface="Times New Roman"/>
                          <a:cs typeface="Times New Roman"/>
                        </a:rPr>
                        <a:t>A</a:t>
                      </a:r>
                      <a:endParaRPr lang="en-US" sz="1400" b="0" i="0" u="none" strike="noStrike">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latin typeface="Times New Roman"/>
                        </a:rPr>
                        <a:t>Q الطابور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247650">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247650">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ctr" rtl="0" fontAlgn="b"/>
                      <a:r>
                        <a:rPr lang="en-US" sz="1400" b="0" i="0" u="none" strike="noStrike">
                          <a:solidFill>
                            <a:srgbClr val="000000"/>
                          </a:solidFill>
                          <a:latin typeface="Times New Roman"/>
                          <a:ea typeface="Times New Roman"/>
                          <a:cs typeface="Times New Roman"/>
                        </a:rPr>
                        <a:t>Rear</a:t>
                      </a:r>
                      <a:endParaRPr lang="en-US" sz="14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ctr" rtl="0" fontAlgn="b"/>
                      <a:r>
                        <a:rPr lang="en-US" sz="1400" b="0" i="0" u="none" strike="noStrike">
                          <a:solidFill>
                            <a:srgbClr val="000000"/>
                          </a:solidFill>
                          <a:latin typeface="Times New Roman"/>
                          <a:ea typeface="Times New Roman"/>
                          <a:cs typeface="Times New Roman"/>
                        </a:rPr>
                        <a:t>Front</a:t>
                      </a:r>
                      <a:endParaRPr lang="en-US" sz="14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rtl="0"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sp>
        <p:nvSpPr>
          <p:cNvPr id="122882" name="AutoShape 2"/>
          <p:cNvSpPr>
            <a:spLocks noGrp="1" noChangeArrowheads="1"/>
          </p:cNvSpPr>
          <p:nvPr>
            <p:ph type="title"/>
          </p:nvPr>
        </p:nvSpPr>
        <p:spPr bwMode="auto">
          <a:xfrm>
            <a:off x="457200" y="0"/>
            <a:ext cx="8229600" cy="1524000"/>
          </a:xfrm>
          <a:prstGeom prst="horizontalScroll">
            <a:avLst>
              <a:gd name="adj" fmla="val 1784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normAutofit fontScale="90000"/>
          </a:bodyPr>
          <a:lstStyle/>
          <a:p>
            <a:pPr lvl="0" algn="r" rtl="1" fontAlgn="base">
              <a:spcAft>
                <a:spcPts val="1000"/>
              </a:spcAft>
            </a:pPr>
            <a:r>
              <a:rPr kumimoji="0" lang="ar-SA" sz="32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الطوابير أو الأرتال    </a:t>
            </a:r>
            <a:r>
              <a:rPr kumimoji="0" lang="en-US" sz="3200" b="0"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 </a:t>
            </a:r>
            <a:r>
              <a:rPr kumimoji="0" lang="en-US" sz="3200" b="0" i="0" u="none" strike="noStrike" cap="none" normalizeH="0" baseline="0" dirty="0" smtClean="0">
                <a:ln>
                  <a:noFill/>
                </a:ln>
                <a:solidFill>
                  <a:schemeClr val="tx1"/>
                </a:solidFill>
                <a:effectLst/>
                <a:latin typeface="Calibri" pitchFamily="34" charset="0"/>
                <a:ea typeface="Arial" pitchFamily="34" charset="0"/>
                <a:cs typeface="Simplified Arabic" pitchFamily="18" charset="-78"/>
              </a:rPr>
              <a:t>Queues</a:t>
            </a:r>
            <a:r>
              <a:rPr kumimoji="0" lang="en-US" sz="3200" b="0"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a:t>
            </a:r>
            <a:r>
              <a:rPr kumimoji="0" lang="en-US" sz="4000" b="0" i="0" u="none" strike="noStrike" cap="none" normalizeH="0" baseline="0" dirty="0" smtClean="0">
                <a:ln>
                  <a:noFill/>
                </a:ln>
                <a:solidFill>
                  <a:srgbClr val="000000"/>
                </a:solidFill>
                <a:effectLst/>
                <a:latin typeface="Algerian" pitchFamily="82" charset="0"/>
                <a:ea typeface="Arial" pitchFamily="34" charset="0"/>
                <a:cs typeface="Arial" pitchFamily="34" charset="0"/>
              </a:rPr>
              <a:t>4</a:t>
            </a:r>
            <a:r>
              <a:rPr kumimoji="0" lang="ar-SA" sz="4000" b="0" i="0" u="none" strike="noStrike" cap="none" normalizeH="0" baseline="0" dirty="0" smtClean="0">
                <a:ln>
                  <a:noFill/>
                </a:ln>
                <a:solidFill>
                  <a:srgbClr val="000000"/>
                </a:solidFill>
                <a:effectLst/>
                <a:latin typeface="Algerian" pitchFamily="82" charset="0"/>
                <a:ea typeface="Arial" pitchFamily="34" charset="0"/>
                <a:cs typeface="Arial" pitchFamily="34" charset="0"/>
              </a:rPr>
              <a:t/>
            </a:r>
            <a:br>
              <a:rPr kumimoji="0" lang="ar-SA" sz="4000" b="0" i="0" u="none" strike="noStrike" cap="none" normalizeH="0" baseline="0" dirty="0" smtClean="0">
                <a:ln>
                  <a:noFill/>
                </a:ln>
                <a:solidFill>
                  <a:srgbClr val="000000"/>
                </a:solidFill>
                <a:effectLst/>
                <a:latin typeface="Algerian" pitchFamily="82" charset="0"/>
                <a:ea typeface="Arial" pitchFamily="34" charset="0"/>
                <a:cs typeface="Arial" pitchFamily="34" charset="0"/>
              </a:rPr>
            </a:br>
            <a:r>
              <a:rPr lang="ar-SA" sz="3600" dirty="0" smtClean="0"/>
              <a:t> </a:t>
            </a:r>
            <a:r>
              <a:rPr lang="ar-SA" sz="1800" dirty="0" smtClean="0">
                <a:latin typeface="Simplified Arabic" pitchFamily="18" charset="-78"/>
                <a:cs typeface="Simplified Arabic" pitchFamily="18" charset="-78"/>
              </a:rPr>
              <a:t>في هذا النوع من تركيب البيانات الخدمة تقدم لمن يصل أولاً </a:t>
            </a:r>
            <a:r>
              <a:rPr lang="ar-SA" sz="2200" dirty="0" smtClean="0"/>
              <a:t>: </a:t>
            </a:r>
            <a:r>
              <a:rPr lang="en-US" sz="2200" dirty="0" smtClean="0"/>
              <a:t>FIFO</a:t>
            </a:r>
            <a:r>
              <a:rPr lang="ar-SA" sz="2200" dirty="0" smtClean="0"/>
              <a:t> (</a:t>
            </a:r>
            <a:r>
              <a:rPr lang="en-US" sz="2200" dirty="0" smtClean="0"/>
              <a:t>First In First Out</a:t>
            </a:r>
            <a:r>
              <a:rPr lang="ar-SA" sz="2200" dirty="0" smtClean="0"/>
              <a:t>)</a:t>
            </a:r>
            <a:endParaRPr kumimoji="0" lang="en-US" sz="2200" b="0" i="0" u="none" strike="noStrike" cap="none" normalizeH="0" baseline="0" dirty="0" smtClean="0">
              <a:ln>
                <a:noFill/>
              </a:ln>
              <a:solidFill>
                <a:schemeClr val="tx1"/>
              </a:solidFill>
              <a:effectLst/>
              <a:latin typeface="Algerian" pitchFamily="82" charset="0"/>
              <a:cs typeface="Arial" pitchFamily="34" charset="0"/>
            </a:endParaRPr>
          </a:p>
        </p:txBody>
      </p:sp>
      <p:sp>
        <p:nvSpPr>
          <p:cNvPr id="122883" name="AutoShape 3"/>
          <p:cNvSpPr>
            <a:spLocks noChangeShapeType="1"/>
          </p:cNvSpPr>
          <p:nvPr/>
        </p:nvSpPr>
        <p:spPr bwMode="auto">
          <a:xfrm flipV="1">
            <a:off x="239713" y="-22225"/>
            <a:ext cx="0" cy="25717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2884" name="AutoShape 4"/>
          <p:cNvSpPr>
            <a:spLocks noChangeShapeType="1"/>
          </p:cNvSpPr>
          <p:nvPr/>
        </p:nvSpPr>
        <p:spPr bwMode="auto">
          <a:xfrm flipV="1">
            <a:off x="271463" y="-120650"/>
            <a:ext cx="0" cy="25717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cxnSp>
        <p:nvCxnSpPr>
          <p:cNvPr id="12" name="Straight Arrow Connector 11"/>
          <p:cNvCxnSpPr/>
          <p:nvPr/>
        </p:nvCxnSpPr>
        <p:spPr>
          <a:xfrm rot="5400000" flipH="1" flipV="1">
            <a:off x="5943600" y="2590800"/>
            <a:ext cx="305594"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rot="5400000" flipH="1" flipV="1">
            <a:off x="7087394" y="2590006"/>
            <a:ext cx="304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5486400" y="3352800"/>
            <a:ext cx="3429000" cy="646331"/>
          </a:xfrm>
          <a:prstGeom prst="rect">
            <a:avLst/>
          </a:prstGeom>
          <a:solidFill>
            <a:schemeClr val="accent5">
              <a:lumMod val="20000"/>
              <a:lumOff val="80000"/>
            </a:schemeClr>
          </a:solidFill>
          <a:ln>
            <a:solidFill>
              <a:schemeClr val="accent1">
                <a:lumMod val="60000"/>
                <a:lumOff val="40000"/>
              </a:schemeClr>
            </a:solidFill>
          </a:ln>
          <a:effectLst>
            <a:innerShdw blurRad="63500" dist="50800" dir="2700000">
              <a:prstClr val="black">
                <a:alpha val="50000"/>
              </a:prstClr>
            </a:innerShdw>
          </a:effectLst>
        </p:spPr>
        <p:txBody>
          <a:bodyPr wrap="square">
            <a:spAutoFit/>
          </a:bodyPr>
          <a:lstStyle/>
          <a:p>
            <a:pPr algn="r" rtl="1"/>
            <a:r>
              <a:rPr lang="ar-SA" dirty="0" smtClean="0"/>
              <a:t>في الشكل أعلاه الطابور </a:t>
            </a:r>
            <a:r>
              <a:rPr lang="en-US" dirty="0" smtClean="0"/>
              <a:t>Q</a:t>
            </a:r>
            <a:r>
              <a:rPr lang="ar-SA" dirty="0" smtClean="0"/>
              <a:t> فيه 3 عناصر: </a:t>
            </a:r>
            <a:r>
              <a:rPr lang="en-US" dirty="0" smtClean="0"/>
              <a:t>A</a:t>
            </a:r>
            <a:r>
              <a:rPr lang="ar-SA" dirty="0" smtClean="0"/>
              <a:t> مقدمة الطابور، </a:t>
            </a:r>
            <a:r>
              <a:rPr lang="en-US" dirty="0" smtClean="0"/>
              <a:t>C</a:t>
            </a:r>
            <a:r>
              <a:rPr lang="ar-SA" dirty="0" smtClean="0"/>
              <a:t> مؤخرة الطابور.</a:t>
            </a:r>
            <a:endParaRPr lang="en-US" dirty="0"/>
          </a:p>
        </p:txBody>
      </p:sp>
      <p:graphicFrame>
        <p:nvGraphicFramePr>
          <p:cNvPr id="19" name="Table 18"/>
          <p:cNvGraphicFramePr>
            <a:graphicFrameLocks noGrp="1"/>
          </p:cNvGraphicFramePr>
          <p:nvPr/>
        </p:nvGraphicFramePr>
        <p:xfrm>
          <a:off x="685799" y="2286000"/>
          <a:ext cx="3835401" cy="914399"/>
        </p:xfrm>
        <a:graphic>
          <a:graphicData uri="http://schemas.openxmlformats.org/drawingml/2006/table">
            <a:tbl>
              <a:tblPr rtl="1"/>
              <a:tblGrid>
                <a:gridCol w="607722"/>
                <a:gridCol w="607722"/>
                <a:gridCol w="607722"/>
                <a:gridCol w="607722"/>
                <a:gridCol w="607722"/>
                <a:gridCol w="796791"/>
              </a:tblGrid>
              <a:tr h="312821">
                <a:tc>
                  <a:txBody>
                    <a:bodyPr/>
                    <a:lstStyle/>
                    <a:p>
                      <a:pPr algn="ctr" rtl="0" fontAlgn="b"/>
                      <a:r>
                        <a:rPr lang="en-US" sz="1400" b="0" i="0" u="none" strike="noStrike" dirty="0">
                          <a:solidFill>
                            <a:srgbClr val="000000"/>
                          </a:solidFill>
                          <a:latin typeface="Times New Roman"/>
                          <a:ea typeface="Times New Roman"/>
                          <a:cs typeface="Times New Roman"/>
                        </a:rPr>
                        <a:t> </a:t>
                      </a:r>
                      <a:endParaRPr lang="en-US" sz="1400" b="0" i="0" u="none" strike="noStrike" dirty="0">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latin typeface="Times New Roman"/>
                          <a:ea typeface="Times New Roman"/>
                          <a:cs typeface="Times New Roman"/>
                        </a:rPr>
                        <a:t> </a:t>
                      </a:r>
                      <a:endParaRPr lang="en-US" sz="1400" b="0" i="0" u="none" strike="noStrike" dirty="0">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latin typeface="Times New Roman"/>
                          <a:ea typeface="Times New Roman"/>
                          <a:cs typeface="Times New Roman"/>
                        </a:rPr>
                        <a:t>C</a:t>
                      </a:r>
                      <a:endParaRPr lang="en-US" sz="1400" b="0" i="0" u="none" strike="noStrike" dirty="0">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latin typeface="Times New Roman"/>
                          <a:ea typeface="Times New Roman"/>
                          <a:cs typeface="Times New Roman"/>
                        </a:rPr>
                        <a:t>B</a:t>
                      </a:r>
                      <a:endParaRPr lang="en-US" sz="1400" b="0" i="0" u="none" strike="noStrike" dirty="0">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latin typeface="Times New Roman"/>
                        </a:rPr>
                        <a:t>Q الطابور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00789">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300789">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ctr" rtl="0" fontAlgn="b"/>
                      <a:r>
                        <a:rPr lang="en-US" sz="1400" b="0" i="0" u="none" strike="noStrike">
                          <a:solidFill>
                            <a:srgbClr val="000000"/>
                          </a:solidFill>
                          <a:latin typeface="Times New Roman"/>
                          <a:ea typeface="Times New Roman"/>
                          <a:cs typeface="Times New Roman"/>
                        </a:rPr>
                        <a:t>Rear</a:t>
                      </a:r>
                      <a:endParaRPr lang="en-US" sz="14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ctr" rtl="0" fontAlgn="b"/>
                      <a:r>
                        <a:rPr lang="en-US" sz="1400" b="0" i="0" u="none" strike="noStrike">
                          <a:solidFill>
                            <a:srgbClr val="000000"/>
                          </a:solidFill>
                          <a:latin typeface="Times New Roman"/>
                          <a:ea typeface="Times New Roman"/>
                          <a:cs typeface="Times New Roman"/>
                        </a:rPr>
                        <a:t>Front</a:t>
                      </a:r>
                      <a:endParaRPr lang="en-US" sz="14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rtl="0"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sp>
        <p:nvSpPr>
          <p:cNvPr id="20" name="Rectangle 19"/>
          <p:cNvSpPr/>
          <p:nvPr/>
        </p:nvSpPr>
        <p:spPr>
          <a:xfrm>
            <a:off x="685800" y="3392269"/>
            <a:ext cx="4038600" cy="923330"/>
          </a:xfrm>
          <a:prstGeom prst="rect">
            <a:avLst/>
          </a:prstGeom>
          <a:solidFill>
            <a:schemeClr val="accent5">
              <a:lumMod val="20000"/>
              <a:lumOff val="80000"/>
            </a:schemeClr>
          </a:solidFill>
          <a:ln>
            <a:solidFill>
              <a:schemeClr val="accent1">
                <a:lumMod val="60000"/>
                <a:lumOff val="40000"/>
              </a:schemeClr>
            </a:solidFill>
          </a:ln>
          <a:effectLst>
            <a:innerShdw blurRad="63500" dist="50800" dir="2700000">
              <a:prstClr val="black">
                <a:alpha val="50000"/>
              </a:prstClr>
            </a:innerShdw>
          </a:effectLst>
        </p:spPr>
        <p:txBody>
          <a:bodyPr wrap="square">
            <a:spAutoFit/>
          </a:bodyPr>
          <a:lstStyle/>
          <a:p>
            <a:pPr algn="r" rtl="1"/>
            <a:r>
              <a:rPr lang="ar-SA" dirty="0" smtClean="0"/>
              <a:t>في الشكل أعلاه الطابور </a:t>
            </a:r>
            <a:r>
              <a:rPr lang="en-US" dirty="0" smtClean="0"/>
              <a:t>Q</a:t>
            </a:r>
            <a:r>
              <a:rPr lang="ar-SA" dirty="0" smtClean="0"/>
              <a:t> فيه </a:t>
            </a:r>
            <a:r>
              <a:rPr lang="en-US" dirty="0" smtClean="0">
                <a:latin typeface="+mj-lt"/>
              </a:rPr>
              <a:t>2</a:t>
            </a:r>
            <a:r>
              <a:rPr lang="ar-SA" dirty="0" smtClean="0"/>
              <a:t> عناصر: </a:t>
            </a:r>
            <a:r>
              <a:rPr lang="en-US" dirty="0" smtClean="0"/>
              <a:t>B</a:t>
            </a:r>
            <a:r>
              <a:rPr lang="ar-SA" dirty="0" smtClean="0"/>
              <a:t> مقدمة الطابور، </a:t>
            </a:r>
            <a:r>
              <a:rPr lang="en-US" dirty="0" smtClean="0"/>
              <a:t>C</a:t>
            </a:r>
            <a:r>
              <a:rPr lang="ar-SA" dirty="0" smtClean="0"/>
              <a:t> مؤخرة الطابور.</a:t>
            </a:r>
            <a:endParaRPr lang="en-US" dirty="0" smtClean="0"/>
          </a:p>
          <a:p>
            <a:pPr algn="r" rtl="1"/>
            <a:r>
              <a:rPr lang="ar-SA" dirty="0" smtClean="0"/>
              <a:t>حيث يتم الحذف من مقدمة الطابور وهو العنصر </a:t>
            </a:r>
            <a:r>
              <a:rPr lang="en-US" dirty="0" smtClean="0"/>
              <a:t>A</a:t>
            </a:r>
            <a:r>
              <a:rPr lang="ar-SA" dirty="0" smtClean="0"/>
              <a:t> .</a:t>
            </a:r>
            <a:endParaRPr lang="en-US" dirty="0"/>
          </a:p>
        </p:txBody>
      </p:sp>
      <p:cxnSp>
        <p:nvCxnSpPr>
          <p:cNvPr id="22" name="Straight Arrow Connector 21"/>
          <p:cNvCxnSpPr/>
          <p:nvPr/>
        </p:nvCxnSpPr>
        <p:spPr>
          <a:xfrm rot="5400000" flipH="1" flipV="1">
            <a:off x="1714500" y="2552700"/>
            <a:ext cx="5334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flipH="1" flipV="1">
            <a:off x="2857500" y="2781300"/>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 Placeholder 3"/>
          <p:cNvSpPr>
            <a:spLocks noGrp="1"/>
          </p:cNvSpPr>
          <p:nvPr>
            <p:ph type="body" sz="half" idx="3"/>
          </p:nvPr>
        </p:nvSpPr>
        <p:spPr>
          <a:xfrm>
            <a:off x="1219200" y="5791200"/>
            <a:ext cx="7623175" cy="838200"/>
          </a:xfrm>
          <a:solidFill>
            <a:srgbClr val="FFCCCC"/>
          </a:solidFill>
          <a:ln>
            <a:solidFill>
              <a:schemeClr val="accent1"/>
            </a:solidFill>
          </a:ln>
          <a:effectLst>
            <a:innerShdw blurRad="63500" dist="50800" dir="13500000">
              <a:prstClr val="black">
                <a:alpha val="50000"/>
              </a:prstClr>
            </a:innerShdw>
          </a:effectLst>
        </p:spPr>
        <p:txBody>
          <a:bodyPr>
            <a:normAutofit/>
          </a:bodyPr>
          <a:lstStyle/>
          <a:p>
            <a:pPr algn="ctr" rtl="1"/>
            <a:r>
              <a:rPr lang="ar-SA" u="sng" dirty="0" smtClean="0">
                <a:solidFill>
                  <a:srgbClr val="FF0000"/>
                </a:solidFill>
              </a:rPr>
              <a:t>ملحوظة:</a:t>
            </a:r>
            <a:r>
              <a:rPr lang="ar-SA" dirty="0" smtClean="0"/>
              <a:t> </a:t>
            </a:r>
            <a:r>
              <a:rPr lang="ar-SA" sz="2000" dirty="0" smtClean="0"/>
              <a:t>عند الإزالة لا تتحرك العناصر إلى الأمام بل تتحرك المقدمة خطوة إلى الخلف، وأول عنصر يتم إضافته هو أول عنصر يتم إزالته (حذفه).</a:t>
            </a:r>
            <a:endParaRPr lang="en-US" sz="2000" dirty="0">
              <a:solidFill>
                <a:schemeClr val="tx1"/>
              </a:solidFill>
            </a:endParaRPr>
          </a:p>
        </p:txBody>
      </p:sp>
      <p:graphicFrame>
        <p:nvGraphicFramePr>
          <p:cNvPr id="26" name="Table 25"/>
          <p:cNvGraphicFramePr>
            <a:graphicFrameLocks noGrp="1"/>
          </p:cNvGraphicFramePr>
          <p:nvPr/>
        </p:nvGraphicFramePr>
        <p:xfrm>
          <a:off x="5181600" y="4419600"/>
          <a:ext cx="3746500" cy="914399"/>
        </p:xfrm>
        <a:graphic>
          <a:graphicData uri="http://schemas.openxmlformats.org/drawingml/2006/table">
            <a:tbl>
              <a:tblPr rtl="1"/>
              <a:tblGrid>
                <a:gridCol w="609600"/>
                <a:gridCol w="609600"/>
                <a:gridCol w="609600"/>
                <a:gridCol w="609600"/>
                <a:gridCol w="609600"/>
                <a:gridCol w="698500"/>
              </a:tblGrid>
              <a:tr h="312821">
                <a:tc>
                  <a:txBody>
                    <a:bodyPr/>
                    <a:lstStyle/>
                    <a:p>
                      <a:pPr algn="ctr" rtl="0" fontAlgn="b"/>
                      <a:r>
                        <a:rPr lang="en-US" sz="1400" b="0" i="0" u="none" strike="noStrike" dirty="0">
                          <a:solidFill>
                            <a:srgbClr val="000000"/>
                          </a:solidFill>
                          <a:latin typeface="Times New Roman"/>
                          <a:ea typeface="Times New Roman"/>
                          <a:cs typeface="Times New Roman"/>
                        </a:rPr>
                        <a:t> </a:t>
                      </a:r>
                      <a:endParaRPr lang="en-US" sz="1400" b="0" i="0" u="none" strike="noStrike" dirty="0">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latin typeface="Times New Roman"/>
                          <a:ea typeface="Times New Roman"/>
                          <a:cs typeface="Times New Roman"/>
                        </a:rPr>
                        <a:t>D </a:t>
                      </a:r>
                      <a:endParaRPr lang="en-US" sz="1400" b="0" i="0" u="none" strike="noStrike">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latin typeface="Times New Roman"/>
                          <a:ea typeface="Times New Roman"/>
                          <a:cs typeface="Times New Roman"/>
                        </a:rPr>
                        <a:t>C</a:t>
                      </a:r>
                      <a:endParaRPr lang="en-US" sz="1400" b="0" i="0" u="none" strike="noStrike" dirty="0">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latin typeface="Times New Roman"/>
                          <a:ea typeface="Times New Roman"/>
                          <a:cs typeface="Times New Roman"/>
                        </a:rPr>
                        <a:t>B</a:t>
                      </a:r>
                      <a:endParaRPr lang="en-US" sz="1400" b="0" i="0" u="none" strike="noStrike">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latin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latin typeface="Times New Roman"/>
                        </a:rPr>
                        <a:t>Q الطابور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00789">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n-US" sz="1100" b="0" i="0" u="none" strike="noStrike">
                        <a:solidFill>
                          <a:srgbClr val="000000"/>
                        </a:solidFill>
                        <a:latin typeface="Calibri"/>
                      </a:endParaRPr>
                    </a:p>
                  </a:txBody>
                  <a:tcPr marL="0" marR="0" marT="0" marB="0" anchor="b">
                    <a:lnL>
                      <a:noFill/>
                    </a:lnL>
                    <a:lnR>
                      <a:noFill/>
                    </a:lnR>
                    <a:lnT>
                      <a:noFill/>
                    </a:lnT>
                    <a:lnB>
                      <a:noFill/>
                    </a:lnB>
                  </a:tcPr>
                </a:tc>
              </a:tr>
              <a:tr h="300789">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ctr" rtl="0" fontAlgn="b"/>
                      <a:r>
                        <a:rPr lang="en-US" sz="1400" b="0" i="0" u="none" strike="noStrike">
                          <a:solidFill>
                            <a:srgbClr val="000000"/>
                          </a:solidFill>
                          <a:latin typeface="Times New Roman"/>
                          <a:ea typeface="Times New Roman"/>
                          <a:cs typeface="Times New Roman"/>
                        </a:rPr>
                        <a:t>Rear</a:t>
                      </a:r>
                      <a:endParaRPr lang="en-US" sz="14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rtl="0" fontAlgn="b"/>
                      <a:endParaRPr lang="en-US" sz="14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ctr" rtl="0" fontAlgn="b"/>
                      <a:r>
                        <a:rPr lang="en-US" sz="1400" b="0" i="0" u="none" strike="noStrike">
                          <a:solidFill>
                            <a:srgbClr val="000000"/>
                          </a:solidFill>
                          <a:latin typeface="Times New Roman"/>
                          <a:ea typeface="Times New Roman"/>
                          <a:cs typeface="Times New Roman"/>
                        </a:rPr>
                        <a:t>Front</a:t>
                      </a:r>
                      <a:endParaRPr lang="en-US" sz="1400" b="0" i="0" u="none" strike="noStrike">
                        <a:solidFill>
                          <a:srgbClr val="000000"/>
                        </a:solidFill>
                        <a:latin typeface="Times New Roman"/>
                      </a:endParaRPr>
                    </a:p>
                  </a:txBody>
                  <a:tcPr marL="0" marR="0" marT="0" marB="0" anchor="b">
                    <a:lnL>
                      <a:noFill/>
                    </a:lnL>
                    <a:lnR>
                      <a:noFill/>
                    </a:lnR>
                    <a:lnT>
                      <a:noFill/>
                    </a:lnT>
                    <a:lnB>
                      <a:noFill/>
                    </a:lnB>
                  </a:tcPr>
                </a:tc>
                <a:tc>
                  <a:txBody>
                    <a:bodyPr/>
                    <a:lstStyle/>
                    <a:p>
                      <a:pPr algn="l" rtl="0"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cxnSp>
        <p:nvCxnSpPr>
          <p:cNvPr id="28" name="Straight Arrow Connector 27"/>
          <p:cNvCxnSpPr/>
          <p:nvPr/>
        </p:nvCxnSpPr>
        <p:spPr>
          <a:xfrm rot="5400000" flipH="1" flipV="1">
            <a:off x="6172200" y="4724400"/>
            <a:ext cx="4572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rot="5400000" flipH="1" flipV="1">
            <a:off x="7391400" y="4724400"/>
            <a:ext cx="4572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Date Placeholder 20"/>
          <p:cNvSpPr>
            <a:spLocks noGrp="1"/>
          </p:cNvSpPr>
          <p:nvPr>
            <p:ph type="dt" sz="half" idx="10"/>
          </p:nvPr>
        </p:nvSpPr>
        <p:spPr/>
        <p:txBody>
          <a:bodyPr/>
          <a:lstStyle/>
          <a:p>
            <a:fld id="{BC2D130E-7953-4951-80AA-5E574C657390}" type="datetime1">
              <a:rPr lang="en-US" smtClean="0"/>
              <a:pPr/>
              <a:t>01-Jun-11</a:t>
            </a:fld>
            <a:endParaRPr lang="en-US"/>
          </a:p>
        </p:txBody>
      </p:sp>
      <p:sp>
        <p:nvSpPr>
          <p:cNvPr id="23" name="Slide Number Placeholder 22"/>
          <p:cNvSpPr>
            <a:spLocks noGrp="1"/>
          </p:cNvSpPr>
          <p:nvPr>
            <p:ph type="sldNum" sz="quarter" idx="12"/>
          </p:nvPr>
        </p:nvSpPr>
        <p:spPr/>
        <p:txBody>
          <a:bodyPr/>
          <a:lstStyle/>
          <a:p>
            <a:fld id="{728405A0-CC59-470C-873B-679805DFC862}" type="slidenum">
              <a:rPr lang="en-US" smtClean="0"/>
              <a:pPr/>
              <a:t>94</a:t>
            </a:fld>
            <a:endParaRPr lang="en-US"/>
          </a:p>
        </p:txBody>
      </p:sp>
      <p:sp>
        <p:nvSpPr>
          <p:cNvPr id="27" name="Rectangle 26"/>
          <p:cNvSpPr/>
          <p:nvPr/>
        </p:nvSpPr>
        <p:spPr>
          <a:xfrm>
            <a:off x="685800" y="4724400"/>
            <a:ext cx="4038600" cy="707886"/>
          </a:xfrm>
          <a:prstGeom prst="rect">
            <a:avLst/>
          </a:prstGeom>
          <a:solidFill>
            <a:schemeClr val="accent5">
              <a:lumMod val="20000"/>
              <a:lumOff val="80000"/>
            </a:schemeClr>
          </a:solidFill>
          <a:ln>
            <a:solidFill>
              <a:schemeClr val="accent1">
                <a:lumMod val="60000"/>
                <a:lumOff val="40000"/>
              </a:schemeClr>
            </a:solidFill>
          </a:ln>
          <a:effectLst>
            <a:innerShdw blurRad="63500" dist="50800" dir="2700000">
              <a:prstClr val="black">
                <a:alpha val="50000"/>
              </a:prstClr>
            </a:innerShdw>
          </a:effectLst>
        </p:spPr>
        <p:txBody>
          <a:bodyPr wrap="square">
            <a:spAutoFit/>
          </a:bodyPr>
          <a:lstStyle/>
          <a:p>
            <a:pPr algn="r" rtl="1"/>
            <a:r>
              <a:rPr lang="ar-SA" sz="2000" dirty="0" smtClean="0"/>
              <a:t>في الشكل </a:t>
            </a:r>
            <a:r>
              <a:rPr lang="ar-SA" sz="2000" dirty="0" smtClean="0"/>
              <a:t>على اليمين </a:t>
            </a:r>
            <a:r>
              <a:rPr lang="ar-SA" sz="2000" dirty="0" smtClean="0"/>
              <a:t>الطابور </a:t>
            </a:r>
            <a:r>
              <a:rPr lang="en-US" sz="2000" dirty="0" smtClean="0"/>
              <a:t>Q</a:t>
            </a:r>
            <a:r>
              <a:rPr lang="ar-SA" sz="2000" dirty="0" smtClean="0"/>
              <a:t> فيه 3 </a:t>
            </a:r>
            <a:r>
              <a:rPr lang="ar-SA" sz="2000" dirty="0" smtClean="0"/>
              <a:t>عناصر</a:t>
            </a:r>
            <a:r>
              <a:rPr lang="en-US" sz="2000" dirty="0" smtClean="0"/>
              <a:t> </a:t>
            </a:r>
            <a:r>
              <a:rPr lang="ar-SA" sz="2000" dirty="0" smtClean="0"/>
              <a:t>بعد إضافة </a:t>
            </a:r>
            <a:r>
              <a:rPr lang="en-US" sz="2000" dirty="0" smtClean="0"/>
              <a:t>D</a:t>
            </a:r>
            <a:r>
              <a:rPr lang="ar-SA" sz="2000" dirty="0" smtClean="0"/>
              <a:t>.</a:t>
            </a:r>
            <a:endParaRPr lang="en-US" sz="2000" dirty="0"/>
          </a:p>
        </p:txBody>
      </p:sp>
    </p:spTree>
  </p:cSld>
  <p:clrMapOvr>
    <a:masterClrMapping/>
  </p:clrMapOvr>
  <p:transition>
    <p:sndAc>
      <p:stSnd>
        <p:snd r:embed="rId2" name="cashreg.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wipe(down)">
                                      <p:cBhvr>
                                        <p:cTn id="7" dur="580">
                                          <p:stCondLst>
                                            <p:cond delay="0"/>
                                          </p:stCondLst>
                                        </p:cTn>
                                        <p:tgtEl>
                                          <p:spTgt spid="122882"/>
                                        </p:tgtEl>
                                      </p:cBhvr>
                                    </p:animEffect>
                                    <p:anim calcmode="lin" valueType="num">
                                      <p:cBhvr>
                                        <p:cTn id="8" dur="1822" tmFilter="0,0; 0.14,0.36; 0.43,0.73; 0.71,0.91; 1.0,1.0">
                                          <p:stCondLst>
                                            <p:cond delay="0"/>
                                          </p:stCondLst>
                                        </p:cTn>
                                        <p:tgtEl>
                                          <p:spTgt spid="12288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88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88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88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88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882"/>
                                        </p:tgtEl>
                                      </p:cBhvr>
                                      <p:to x="100000" y="60000"/>
                                    </p:animScale>
                                    <p:animScale>
                                      <p:cBhvr>
                                        <p:cTn id="14" dur="166" decel="50000">
                                          <p:stCondLst>
                                            <p:cond delay="676"/>
                                          </p:stCondLst>
                                        </p:cTn>
                                        <p:tgtEl>
                                          <p:spTgt spid="122882"/>
                                        </p:tgtEl>
                                      </p:cBhvr>
                                      <p:to x="100000" y="100000"/>
                                    </p:animScale>
                                    <p:animScale>
                                      <p:cBhvr>
                                        <p:cTn id="15" dur="26">
                                          <p:stCondLst>
                                            <p:cond delay="1312"/>
                                          </p:stCondLst>
                                        </p:cTn>
                                        <p:tgtEl>
                                          <p:spTgt spid="122882"/>
                                        </p:tgtEl>
                                      </p:cBhvr>
                                      <p:to x="100000" y="80000"/>
                                    </p:animScale>
                                    <p:animScale>
                                      <p:cBhvr>
                                        <p:cTn id="16" dur="166" decel="50000">
                                          <p:stCondLst>
                                            <p:cond delay="1338"/>
                                          </p:stCondLst>
                                        </p:cTn>
                                        <p:tgtEl>
                                          <p:spTgt spid="122882"/>
                                        </p:tgtEl>
                                      </p:cBhvr>
                                      <p:to x="100000" y="100000"/>
                                    </p:animScale>
                                    <p:animScale>
                                      <p:cBhvr>
                                        <p:cTn id="17" dur="26">
                                          <p:stCondLst>
                                            <p:cond delay="1642"/>
                                          </p:stCondLst>
                                        </p:cTn>
                                        <p:tgtEl>
                                          <p:spTgt spid="122882"/>
                                        </p:tgtEl>
                                      </p:cBhvr>
                                      <p:to x="100000" y="90000"/>
                                    </p:animScale>
                                    <p:animScale>
                                      <p:cBhvr>
                                        <p:cTn id="18" dur="166" decel="50000">
                                          <p:stCondLst>
                                            <p:cond delay="1668"/>
                                          </p:stCondLst>
                                        </p:cTn>
                                        <p:tgtEl>
                                          <p:spTgt spid="122882"/>
                                        </p:tgtEl>
                                      </p:cBhvr>
                                      <p:to x="100000" y="100000"/>
                                    </p:animScale>
                                    <p:animScale>
                                      <p:cBhvr>
                                        <p:cTn id="19" dur="26">
                                          <p:stCondLst>
                                            <p:cond delay="1808"/>
                                          </p:stCondLst>
                                        </p:cTn>
                                        <p:tgtEl>
                                          <p:spTgt spid="122882"/>
                                        </p:tgtEl>
                                      </p:cBhvr>
                                      <p:to x="100000" y="95000"/>
                                    </p:animScale>
                                    <p:animScale>
                                      <p:cBhvr>
                                        <p:cTn id="20" dur="166" decel="50000">
                                          <p:stCondLst>
                                            <p:cond delay="1834"/>
                                          </p:stCondLst>
                                        </p:cTn>
                                        <p:tgtEl>
                                          <p:spTgt spid="12288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Scale>
                                      <p:cBhvr>
                                        <p:cTn id="25"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
                                            <p:txEl>
                                              <p:pRg st="0" end="0"/>
                                            </p:txEl>
                                          </p:spTgt>
                                        </p:tgtEl>
                                        <p:attrNameLst>
                                          <p:attrName>ppt_x</p:attrName>
                                          <p:attrName>ppt_y</p:attrName>
                                        </p:attrNameLst>
                                      </p:cBhvr>
                                    </p:animMotion>
                                    <p:animEffect transition="in" filter="fade">
                                      <p:cBhvr>
                                        <p:cTn id="27" dur="1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2000" fill="hold"/>
                                        <p:tgtEl>
                                          <p:spTgt spid="16"/>
                                        </p:tgtEl>
                                        <p:attrNameLst>
                                          <p:attrName>ppt_w</p:attrName>
                                        </p:attrNameLst>
                                      </p:cBhvr>
                                      <p:tavLst>
                                        <p:tav tm="0">
                                          <p:val>
                                            <p:fltVal val="0"/>
                                          </p:val>
                                        </p:tav>
                                        <p:tav tm="100000">
                                          <p:val>
                                            <p:strVal val="#ppt_w"/>
                                          </p:val>
                                        </p:tav>
                                      </p:tavLst>
                                    </p:anim>
                                    <p:anim calcmode="lin" valueType="num">
                                      <p:cBhvr>
                                        <p:cTn id="33"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2000" fill="hold"/>
                                        <p:tgtEl>
                                          <p:spTgt spid="19"/>
                                        </p:tgtEl>
                                        <p:attrNameLst>
                                          <p:attrName>ppt_w</p:attrName>
                                        </p:attrNameLst>
                                      </p:cBhvr>
                                      <p:tavLst>
                                        <p:tav tm="0">
                                          <p:val>
                                            <p:fltVal val="0"/>
                                          </p:val>
                                        </p:tav>
                                        <p:tav tm="100000">
                                          <p:val>
                                            <p:strVal val="#ppt_w"/>
                                          </p:val>
                                        </p:tav>
                                      </p:tavLst>
                                    </p:anim>
                                    <p:anim calcmode="lin" valueType="num">
                                      <p:cBhvr>
                                        <p:cTn id="39"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2000" fill="hold"/>
                                        <p:tgtEl>
                                          <p:spTgt spid="20"/>
                                        </p:tgtEl>
                                        <p:attrNameLst>
                                          <p:attrName>ppt_w</p:attrName>
                                        </p:attrNameLst>
                                      </p:cBhvr>
                                      <p:tavLst>
                                        <p:tav tm="0">
                                          <p:val>
                                            <p:fltVal val="0"/>
                                          </p:val>
                                        </p:tav>
                                        <p:tav tm="100000">
                                          <p:val>
                                            <p:strVal val="#ppt_w"/>
                                          </p:val>
                                        </p:tav>
                                      </p:tavLst>
                                    </p:anim>
                                    <p:anim calcmode="lin" valueType="num">
                                      <p:cBhvr>
                                        <p:cTn id="45"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2000" fill="hold"/>
                                        <p:tgtEl>
                                          <p:spTgt spid="26"/>
                                        </p:tgtEl>
                                        <p:attrNameLst>
                                          <p:attrName>ppt_w</p:attrName>
                                        </p:attrNameLst>
                                      </p:cBhvr>
                                      <p:tavLst>
                                        <p:tav tm="0">
                                          <p:val>
                                            <p:fltVal val="0"/>
                                          </p:val>
                                        </p:tav>
                                        <p:tav tm="100000">
                                          <p:val>
                                            <p:strVal val="#ppt_w"/>
                                          </p:val>
                                        </p:tav>
                                      </p:tavLst>
                                    </p:anim>
                                    <p:anim calcmode="lin" valueType="num">
                                      <p:cBhvr>
                                        <p:cTn id="51" dur="2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Scale>
                                      <p:cBhvr>
                                        <p:cTn id="56"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27"/>
                                        </p:tgtEl>
                                        <p:attrNameLst>
                                          <p:attrName>ppt_x</p:attrName>
                                          <p:attrName>ppt_y</p:attrName>
                                        </p:attrNameLst>
                                      </p:cBhvr>
                                    </p:animMotion>
                                    <p:animEffect transition="in" filter="fade">
                                      <p:cBhvr>
                                        <p:cTn id="58" dur="10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grpId="0" nodeType="clickEffect">
                                  <p:stCondLst>
                                    <p:cond delay="0"/>
                                  </p:stCondLst>
                                  <p:childTnLst>
                                    <p:set>
                                      <p:cBhvr>
                                        <p:cTn id="62" dur="1" fill="hold">
                                          <p:stCondLst>
                                            <p:cond delay="0"/>
                                          </p:stCondLst>
                                        </p:cTn>
                                        <p:tgtEl>
                                          <p:spTgt spid="25">
                                            <p:bg/>
                                          </p:spTgt>
                                        </p:tgtEl>
                                        <p:attrNameLst>
                                          <p:attrName>style.visibility</p:attrName>
                                        </p:attrNameLst>
                                      </p:cBhvr>
                                      <p:to>
                                        <p:strVal val="visible"/>
                                      </p:to>
                                    </p:set>
                                    <p:anim calcmode="lin" valueType="num">
                                      <p:cBhvr>
                                        <p:cTn id="63" dur="2000" fill="hold"/>
                                        <p:tgtEl>
                                          <p:spTgt spid="25">
                                            <p:bg/>
                                          </p:spTgt>
                                        </p:tgtEl>
                                        <p:attrNameLst>
                                          <p:attrName>ppt_w</p:attrName>
                                        </p:attrNameLst>
                                      </p:cBhvr>
                                      <p:tavLst>
                                        <p:tav tm="0">
                                          <p:val>
                                            <p:fltVal val="0"/>
                                          </p:val>
                                        </p:tav>
                                        <p:tav tm="100000">
                                          <p:val>
                                            <p:strVal val="#ppt_w"/>
                                          </p:val>
                                        </p:tav>
                                      </p:tavLst>
                                    </p:anim>
                                    <p:anim calcmode="lin" valueType="num">
                                      <p:cBhvr>
                                        <p:cTn id="64" dur="2000" fill="hold"/>
                                        <p:tgtEl>
                                          <p:spTgt spid="25">
                                            <p:bg/>
                                          </p:spTgt>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7" presetClass="entr" presetSubtype="10" fill="hold" grpId="0" nodeType="clickEffect">
                                  <p:stCondLst>
                                    <p:cond delay="0"/>
                                  </p:stCondLst>
                                  <p:childTnLst>
                                    <p:set>
                                      <p:cBhvr>
                                        <p:cTn id="68" dur="1" fill="hold">
                                          <p:stCondLst>
                                            <p:cond delay="0"/>
                                          </p:stCondLst>
                                        </p:cTn>
                                        <p:tgtEl>
                                          <p:spTgt spid="25">
                                            <p:txEl>
                                              <p:pRg st="0" end="0"/>
                                            </p:txEl>
                                          </p:spTgt>
                                        </p:tgtEl>
                                        <p:attrNameLst>
                                          <p:attrName>style.visibility</p:attrName>
                                        </p:attrNameLst>
                                      </p:cBhvr>
                                      <p:to>
                                        <p:strVal val="visible"/>
                                      </p:to>
                                    </p:set>
                                    <p:anim calcmode="lin" valueType="num">
                                      <p:cBhvr>
                                        <p:cTn id="69" dur="20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70" dur="2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2882" grpId="0" animBg="1"/>
      <p:bldP spid="20" grpId="0" animBg="1"/>
      <p:bldP spid="25" grpId="0" build="p" animBg="1"/>
      <p:bldP spid="2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6"/>
          <p:cNvGraphicFramePr>
            <a:graphicFrameLocks noGrp="1"/>
          </p:cNvGraphicFramePr>
          <p:nvPr>
            <p:ph sz="quarter" idx="2"/>
          </p:nvPr>
        </p:nvGraphicFramePr>
        <p:xfrm>
          <a:off x="609600" y="1524000"/>
          <a:ext cx="4800600" cy="2788949"/>
        </p:xfrm>
        <a:graphic>
          <a:graphicData uri="http://schemas.openxmlformats.org/drawingml/2006/table">
            <a:tbl>
              <a:tblPr rtl="1"/>
              <a:tblGrid>
                <a:gridCol w="1071623"/>
                <a:gridCol w="640970"/>
                <a:gridCol w="467374"/>
                <a:gridCol w="373899"/>
                <a:gridCol w="1335355"/>
                <a:gridCol w="470712"/>
                <a:gridCol w="440667"/>
              </a:tblGrid>
              <a:tr h="372854">
                <a:tc>
                  <a:txBody>
                    <a:bodyPr/>
                    <a:lstStyle/>
                    <a:p>
                      <a:pPr algn="ctr" rtl="0" fontAlgn="b"/>
                      <a:r>
                        <a:rPr lang="en-US" sz="1800" b="0" i="0" u="none" strike="noStrike" dirty="0">
                          <a:solidFill>
                            <a:srgbClr val="000000"/>
                          </a:solidFill>
                          <a:latin typeface="Times New Roman"/>
                          <a:ea typeface="Times New Roman"/>
                          <a:cs typeface="Times New Roman"/>
                        </a:rPr>
                        <a:t>Rear = -1</a:t>
                      </a:r>
                      <a:endParaRPr lang="en-US" sz="1800" b="0" i="0" u="none" strike="noStrike" dirty="0">
                        <a:solidFill>
                          <a:srgbClr val="000000"/>
                        </a:solidFill>
                        <a:latin typeface="Times New Roman"/>
                      </a:endParaRPr>
                    </a:p>
                  </a:txBody>
                  <a:tcPr marL="0" marR="0" marT="0" marB="0" anchor="b">
                    <a:lnL>
                      <a:noFill/>
                    </a:lnL>
                    <a:lnR>
                      <a:noFill/>
                    </a:lnR>
                    <a:lnT>
                      <a:noFill/>
                    </a:lnT>
                    <a:lnB>
                      <a:noFill/>
                    </a:lnB>
                    <a:solidFill>
                      <a:schemeClr val="accent1">
                        <a:lumMod val="20000"/>
                        <a:lumOff val="80000"/>
                      </a:schemeClr>
                    </a:solidFill>
                  </a:tcPr>
                </a:tc>
                <a:tc>
                  <a:txBody>
                    <a:bodyPr/>
                    <a:lstStyle/>
                    <a:p>
                      <a:pPr algn="l" rtl="0" fontAlgn="b"/>
                      <a:endParaRPr lang="en-US" sz="1800" b="0" i="0" u="none" strike="noStrike" dirty="0">
                        <a:solidFill>
                          <a:srgbClr val="000000"/>
                        </a:solidFill>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b"/>
                      <a:endParaRPr lang="en-US" sz="1800" b="0" i="0" u="none" strike="noStrike" dirty="0">
                        <a:solidFill>
                          <a:srgbClr val="000000"/>
                        </a:solidFill>
                        <a:latin typeface="Times New Roman"/>
                      </a:endParaRPr>
                    </a:p>
                  </a:txBody>
                  <a:tcPr marL="0" marR="0" marT="0" marB="0" anchor="b">
                    <a:lnL>
                      <a:noFill/>
                    </a:lnL>
                    <a:lnR>
                      <a:noFill/>
                    </a:lnR>
                    <a:lnT>
                      <a:noFill/>
                    </a:lnT>
                    <a:lnB>
                      <a:noFill/>
                    </a:lnB>
                    <a:solidFill>
                      <a:schemeClr val="accent1">
                        <a:lumMod val="20000"/>
                        <a:lumOff val="80000"/>
                      </a:schemeClr>
                    </a:solidFill>
                  </a:tcPr>
                </a:tc>
                <a:tc>
                  <a:txBody>
                    <a:bodyPr/>
                    <a:lstStyle/>
                    <a:p>
                      <a:pPr algn="l" rtl="0" fontAlgn="b"/>
                      <a:endParaRPr lang="en-US" sz="1800" b="0" i="0" u="none" strike="noStrike" dirty="0">
                        <a:solidFill>
                          <a:srgbClr val="000000"/>
                        </a:solidFill>
                        <a:latin typeface="Calibri"/>
                      </a:endParaRPr>
                    </a:p>
                  </a:txBody>
                  <a:tcPr marL="0" marR="0" marT="0" marB="0" anchor="b">
                    <a:lnL>
                      <a:noFill/>
                    </a:lnL>
                    <a:lnR>
                      <a:noFill/>
                    </a:lnR>
                    <a:lnT>
                      <a:noFill/>
                    </a:lnT>
                    <a:lnB>
                      <a:noFill/>
                    </a:lnB>
                    <a:solidFill>
                      <a:schemeClr val="accent1">
                        <a:lumMod val="20000"/>
                        <a:lumOff val="80000"/>
                      </a:schemeClr>
                    </a:solidFill>
                  </a:tcPr>
                </a:tc>
                <a:tc>
                  <a:txBody>
                    <a:bodyPr/>
                    <a:lstStyle/>
                    <a:p>
                      <a:pPr algn="ctr" rtl="0" fontAlgn="b"/>
                      <a:r>
                        <a:rPr lang="en-US" sz="1800" b="0" i="0" u="none" strike="noStrike" dirty="0">
                          <a:solidFill>
                            <a:srgbClr val="000000"/>
                          </a:solidFill>
                          <a:latin typeface="Times New Roman"/>
                          <a:ea typeface="Times New Roman"/>
                          <a:cs typeface="Times New Roman"/>
                        </a:rPr>
                        <a:t>Rear = 0</a:t>
                      </a:r>
                      <a:endParaRPr lang="en-US" sz="1800" b="0" i="0" u="none" strike="noStrike" dirty="0">
                        <a:solidFill>
                          <a:srgbClr val="000000"/>
                        </a:solidFill>
                        <a:latin typeface="Times New Roman"/>
                      </a:endParaRPr>
                    </a:p>
                  </a:txBody>
                  <a:tcPr marL="0" marR="0" marT="0" marB="0" anchor="b">
                    <a:lnL>
                      <a:noFill/>
                    </a:lnL>
                    <a:lnR>
                      <a:noFill/>
                    </a:lnR>
                    <a:lnT>
                      <a:noFill/>
                    </a:lnT>
                    <a:lnB>
                      <a:noFill/>
                    </a:lnB>
                    <a:solidFill>
                      <a:schemeClr val="accent1">
                        <a:lumMod val="20000"/>
                        <a:lumOff val="80000"/>
                      </a:schemeClr>
                    </a:solidFill>
                  </a:tcPr>
                </a:tc>
                <a:tc>
                  <a:txBody>
                    <a:bodyPr/>
                    <a:lstStyle/>
                    <a:p>
                      <a:pPr algn="l" rtl="0" fontAlgn="b"/>
                      <a:endParaRPr lang="en-US" sz="1800" b="0" i="0" u="none" strike="noStrike" dirty="0">
                        <a:solidFill>
                          <a:srgbClr val="000000"/>
                        </a:solidFill>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b"/>
                      <a:endParaRPr lang="en-US" sz="1800" b="0" i="0" u="none" strike="noStrike" dirty="0">
                        <a:solidFill>
                          <a:srgbClr val="000000"/>
                        </a:solidFill>
                        <a:latin typeface="Times New Roman"/>
                      </a:endParaRPr>
                    </a:p>
                  </a:txBody>
                  <a:tcPr marL="0" marR="0" marT="0" marB="0" anchor="b">
                    <a:lnL>
                      <a:noFill/>
                    </a:lnL>
                    <a:lnR>
                      <a:noFill/>
                    </a:lnR>
                    <a:lnT>
                      <a:noFill/>
                    </a:lnT>
                    <a:lnB>
                      <a:noFill/>
                    </a:lnB>
                    <a:solidFill>
                      <a:schemeClr val="accent1">
                        <a:lumMod val="20000"/>
                        <a:lumOff val="80000"/>
                      </a:schemeClr>
                    </a:solidFill>
                  </a:tcPr>
                </a:tc>
              </a:tr>
              <a:tr h="372854">
                <a:tc>
                  <a:txBody>
                    <a:bodyPr/>
                    <a:lstStyle/>
                    <a:p>
                      <a:pPr algn="ctr" rtl="0" fontAlgn="b"/>
                      <a:r>
                        <a:rPr lang="en-US" sz="1800" b="0" i="0" u="none" strike="noStrike" dirty="0">
                          <a:solidFill>
                            <a:srgbClr val="000000"/>
                          </a:solidFill>
                          <a:latin typeface="Times New Roman"/>
                          <a:ea typeface="Times New Roman"/>
                          <a:cs typeface="Times New Roman"/>
                        </a:rPr>
                        <a:t>front = 0</a:t>
                      </a:r>
                      <a:endParaRPr lang="en-US" sz="1800" b="0" i="0" u="none" strike="noStrike" dirty="0">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800" b="0" i="0" u="none" strike="noStrike" dirty="0">
                          <a:solidFill>
                            <a:srgbClr val="000000"/>
                          </a:solidFill>
                          <a:latin typeface="Times New Roman"/>
                          <a:ea typeface="Times New Roman"/>
                          <a:cs typeface="Times New Roman"/>
                        </a:rPr>
                        <a:t> </a:t>
                      </a:r>
                      <a:endParaRPr lang="en-US" sz="1800" b="0" i="0" u="none" strike="noStrike" dirty="0">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800" b="0" i="0" u="none" strike="noStrike">
                          <a:solidFill>
                            <a:srgbClr val="000000"/>
                          </a:solidFill>
                          <a:latin typeface="Times New Roman"/>
                          <a:ea typeface="Times New Roman"/>
                          <a:cs typeface="Times New Roman"/>
                        </a:rPr>
                        <a:t>0</a:t>
                      </a:r>
                      <a:endParaRPr lang="en-US" sz="18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l" rtl="0" fontAlgn="b"/>
                      <a:endParaRPr lang="en-US" sz="1800" b="0" i="0" u="none" strike="noStrike">
                        <a:solidFill>
                          <a:srgbClr val="000000"/>
                        </a:solidFill>
                        <a:latin typeface="Calibri"/>
                      </a:endParaRPr>
                    </a:p>
                  </a:txBody>
                  <a:tcPr marL="0" marR="0" marT="0" marB="0" anchor="b">
                    <a:lnL>
                      <a:noFill/>
                    </a:lnL>
                    <a:lnR>
                      <a:noFill/>
                    </a:lnR>
                    <a:lnT>
                      <a:noFill/>
                    </a:lnT>
                    <a:lnB>
                      <a:noFill/>
                    </a:lnB>
                    <a:solidFill>
                      <a:schemeClr val="accent1">
                        <a:lumMod val="20000"/>
                        <a:lumOff val="80000"/>
                      </a:schemeClr>
                    </a:solidFill>
                  </a:tcPr>
                </a:tc>
                <a:tc>
                  <a:txBody>
                    <a:bodyPr/>
                    <a:lstStyle/>
                    <a:p>
                      <a:pPr algn="ctr" rtl="0" fontAlgn="b"/>
                      <a:r>
                        <a:rPr lang="en-US" sz="1800" b="0" i="0" u="none" strike="noStrike">
                          <a:solidFill>
                            <a:srgbClr val="000000"/>
                          </a:solidFill>
                          <a:latin typeface="Times New Roman"/>
                          <a:ea typeface="Times New Roman"/>
                          <a:cs typeface="Times New Roman"/>
                        </a:rPr>
                        <a:t>front = 0</a:t>
                      </a:r>
                      <a:endParaRPr lang="en-US" sz="18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800" b="0" i="0" u="none" strike="noStrike">
                          <a:solidFill>
                            <a:srgbClr val="000000"/>
                          </a:solidFill>
                          <a:latin typeface="Times New Roman"/>
                          <a:ea typeface="Times New Roman"/>
                          <a:cs typeface="Times New Roman"/>
                        </a:rPr>
                        <a:t>A</a:t>
                      </a:r>
                      <a:endParaRPr lang="en-US" sz="18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800" b="0" i="0" u="none" strike="noStrike" dirty="0">
                          <a:solidFill>
                            <a:srgbClr val="000000"/>
                          </a:solidFill>
                          <a:latin typeface="Times New Roman"/>
                          <a:ea typeface="Times New Roman"/>
                          <a:cs typeface="Times New Roman"/>
                        </a:rPr>
                        <a:t>0</a:t>
                      </a:r>
                      <a:endParaRPr lang="en-US" sz="1800" b="0" i="0" u="none" strike="noStrike" dirty="0">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r>
              <a:tr h="372854">
                <a:tc>
                  <a:txBody>
                    <a:bodyPr/>
                    <a:lstStyle/>
                    <a:p>
                      <a:pPr algn="l" rtl="0" fontAlgn="b"/>
                      <a:endParaRPr lang="en-US" sz="1800" b="0" i="0" u="none" strike="noStrike" dirty="0">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800" b="0" i="0" u="none" strike="noStrike">
                          <a:solidFill>
                            <a:srgbClr val="000000"/>
                          </a:solidFill>
                          <a:latin typeface="Times New Roman"/>
                          <a:ea typeface="Times New Roman"/>
                          <a:cs typeface="Times New Roman"/>
                        </a:rPr>
                        <a:t> </a:t>
                      </a:r>
                      <a:endParaRPr lang="en-US" sz="18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800" b="0" i="0" u="none" strike="noStrike">
                          <a:solidFill>
                            <a:srgbClr val="000000"/>
                          </a:solidFill>
                          <a:latin typeface="Times New Roman"/>
                          <a:ea typeface="Times New Roman"/>
                          <a:cs typeface="Times New Roman"/>
                        </a:rPr>
                        <a:t>1</a:t>
                      </a:r>
                      <a:endParaRPr lang="en-US" sz="18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l" rtl="0" fontAlgn="b"/>
                      <a:endParaRPr lang="en-US" sz="1800" b="0" i="0" u="none" strike="noStrike">
                        <a:solidFill>
                          <a:srgbClr val="000000"/>
                        </a:solidFill>
                        <a:latin typeface="Calibri"/>
                      </a:endParaRPr>
                    </a:p>
                  </a:txBody>
                  <a:tcPr marL="0" marR="0" marT="0" marB="0" anchor="b">
                    <a:lnL>
                      <a:noFill/>
                    </a:lnL>
                    <a:lnR>
                      <a:noFill/>
                    </a:lnR>
                    <a:lnT>
                      <a:noFill/>
                    </a:lnT>
                    <a:lnB>
                      <a:noFill/>
                    </a:lnB>
                    <a:solidFill>
                      <a:schemeClr val="accent1">
                        <a:lumMod val="20000"/>
                        <a:lumOff val="80000"/>
                      </a:schemeClr>
                    </a:solidFill>
                  </a:tcPr>
                </a:tc>
                <a:tc>
                  <a:txBody>
                    <a:bodyPr/>
                    <a:lstStyle/>
                    <a:p>
                      <a:pPr algn="l" rtl="0" fontAlgn="b"/>
                      <a:endParaRPr lang="en-US" sz="18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800" b="0" i="0" u="none" strike="noStrike">
                          <a:solidFill>
                            <a:srgbClr val="000000"/>
                          </a:solidFill>
                          <a:latin typeface="Times New Roman"/>
                          <a:ea typeface="Times New Roman"/>
                          <a:cs typeface="Times New Roman"/>
                        </a:rPr>
                        <a:t> </a:t>
                      </a:r>
                      <a:endParaRPr lang="en-US" sz="18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800" b="0" i="0" u="none" strike="noStrike" dirty="0">
                          <a:solidFill>
                            <a:srgbClr val="000000"/>
                          </a:solidFill>
                          <a:latin typeface="Times New Roman"/>
                          <a:ea typeface="Times New Roman"/>
                          <a:cs typeface="Times New Roman"/>
                        </a:rPr>
                        <a:t>1</a:t>
                      </a:r>
                      <a:endParaRPr lang="en-US" sz="1800" b="0" i="0" u="none" strike="noStrike" dirty="0">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r>
              <a:tr h="372854">
                <a:tc>
                  <a:txBody>
                    <a:bodyPr/>
                    <a:lstStyle/>
                    <a:p>
                      <a:pPr algn="l" rtl="0" fontAlgn="b"/>
                      <a:endParaRPr lang="en-US" sz="18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800" b="0" i="0" u="none" strike="noStrike">
                          <a:solidFill>
                            <a:srgbClr val="000000"/>
                          </a:solidFill>
                          <a:latin typeface="Times New Roman"/>
                          <a:ea typeface="Times New Roman"/>
                          <a:cs typeface="Times New Roman"/>
                        </a:rPr>
                        <a:t> </a:t>
                      </a:r>
                      <a:endParaRPr lang="en-US" sz="18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800" b="0" i="0" u="none" strike="noStrike">
                          <a:solidFill>
                            <a:srgbClr val="000000"/>
                          </a:solidFill>
                          <a:latin typeface="Times New Roman"/>
                          <a:ea typeface="Times New Roman"/>
                          <a:cs typeface="Times New Roman"/>
                        </a:rPr>
                        <a:t>2</a:t>
                      </a:r>
                      <a:endParaRPr lang="en-US" sz="18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l" rtl="0" fontAlgn="b"/>
                      <a:endParaRPr lang="en-US" sz="1800" b="0" i="0" u="none" strike="noStrike">
                        <a:solidFill>
                          <a:srgbClr val="000000"/>
                        </a:solidFill>
                        <a:latin typeface="Calibri"/>
                      </a:endParaRPr>
                    </a:p>
                  </a:txBody>
                  <a:tcPr marL="0" marR="0" marT="0" marB="0" anchor="b">
                    <a:lnL>
                      <a:noFill/>
                    </a:lnL>
                    <a:lnR>
                      <a:noFill/>
                    </a:lnR>
                    <a:lnT>
                      <a:noFill/>
                    </a:lnT>
                    <a:lnB>
                      <a:noFill/>
                    </a:lnB>
                    <a:solidFill>
                      <a:schemeClr val="accent1">
                        <a:lumMod val="20000"/>
                        <a:lumOff val="80000"/>
                      </a:schemeClr>
                    </a:solidFill>
                  </a:tcPr>
                </a:tc>
                <a:tc>
                  <a:txBody>
                    <a:bodyPr/>
                    <a:lstStyle/>
                    <a:p>
                      <a:pPr algn="l" rtl="0" fontAlgn="b"/>
                      <a:endParaRPr lang="en-US" sz="18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800" b="0" i="0" u="none" strike="noStrike">
                          <a:solidFill>
                            <a:srgbClr val="000000"/>
                          </a:solidFill>
                          <a:latin typeface="Times New Roman"/>
                          <a:ea typeface="Times New Roman"/>
                          <a:cs typeface="Times New Roman"/>
                        </a:rPr>
                        <a:t> </a:t>
                      </a:r>
                      <a:endParaRPr lang="en-US" sz="18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800" b="0" i="0" u="none" strike="noStrike" dirty="0">
                          <a:solidFill>
                            <a:srgbClr val="000000"/>
                          </a:solidFill>
                          <a:latin typeface="Times New Roman"/>
                          <a:ea typeface="Times New Roman"/>
                          <a:cs typeface="Times New Roman"/>
                        </a:rPr>
                        <a:t>2</a:t>
                      </a:r>
                      <a:endParaRPr lang="en-US" sz="1800" b="0" i="0" u="none" strike="noStrike" dirty="0">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r>
              <a:tr h="372854">
                <a:tc>
                  <a:txBody>
                    <a:bodyPr/>
                    <a:lstStyle/>
                    <a:p>
                      <a:pPr algn="l" rtl="0" fontAlgn="b"/>
                      <a:endParaRPr lang="en-US" sz="1800" b="0" i="0" u="none" strike="noStrike" dirty="0">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800" b="0" i="0" u="none" strike="noStrike">
                          <a:solidFill>
                            <a:srgbClr val="000000"/>
                          </a:solidFill>
                          <a:latin typeface="Times New Roman"/>
                          <a:ea typeface="Times New Roman"/>
                          <a:cs typeface="Times New Roman"/>
                        </a:rPr>
                        <a:t> </a:t>
                      </a:r>
                      <a:endParaRPr lang="en-US" sz="18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800" b="0" i="0" u="none" strike="noStrike">
                          <a:solidFill>
                            <a:srgbClr val="000000"/>
                          </a:solidFill>
                          <a:latin typeface="Times New Roman"/>
                          <a:ea typeface="Times New Roman"/>
                          <a:cs typeface="Times New Roman"/>
                        </a:rPr>
                        <a:t>3</a:t>
                      </a:r>
                      <a:endParaRPr lang="en-US" sz="18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l" rtl="0" fontAlgn="b"/>
                      <a:endParaRPr lang="en-US" sz="1800" b="0" i="0" u="none" strike="noStrike">
                        <a:solidFill>
                          <a:srgbClr val="000000"/>
                        </a:solidFill>
                        <a:latin typeface="Calibri"/>
                      </a:endParaRPr>
                    </a:p>
                  </a:txBody>
                  <a:tcPr marL="0" marR="0" marT="0" marB="0" anchor="b">
                    <a:lnL>
                      <a:noFill/>
                    </a:lnL>
                    <a:lnR>
                      <a:noFill/>
                    </a:lnR>
                    <a:lnT>
                      <a:noFill/>
                    </a:lnT>
                    <a:lnB>
                      <a:noFill/>
                    </a:lnB>
                    <a:solidFill>
                      <a:schemeClr val="accent1">
                        <a:lumMod val="20000"/>
                        <a:lumOff val="80000"/>
                      </a:schemeClr>
                    </a:solidFill>
                  </a:tcPr>
                </a:tc>
                <a:tc>
                  <a:txBody>
                    <a:bodyPr/>
                    <a:lstStyle/>
                    <a:p>
                      <a:pPr algn="l" rtl="0" fontAlgn="b"/>
                      <a:endParaRPr lang="en-US" sz="18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800" b="0" i="0" u="none" strike="noStrike">
                          <a:solidFill>
                            <a:srgbClr val="000000"/>
                          </a:solidFill>
                          <a:latin typeface="Times New Roman"/>
                          <a:ea typeface="Times New Roman"/>
                          <a:cs typeface="Times New Roman"/>
                        </a:rPr>
                        <a:t> </a:t>
                      </a:r>
                      <a:endParaRPr lang="en-US" sz="18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800" b="0" i="0" u="none" strike="noStrike" dirty="0">
                          <a:solidFill>
                            <a:srgbClr val="000000"/>
                          </a:solidFill>
                          <a:latin typeface="Times New Roman"/>
                          <a:ea typeface="Times New Roman"/>
                          <a:cs typeface="Times New Roman"/>
                        </a:rPr>
                        <a:t>3</a:t>
                      </a:r>
                      <a:endParaRPr lang="en-US" sz="1800" b="0" i="0" u="none" strike="noStrike" dirty="0">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r>
              <a:tr h="372854">
                <a:tc>
                  <a:txBody>
                    <a:bodyPr/>
                    <a:lstStyle/>
                    <a:p>
                      <a:pPr algn="l" rtl="0" fontAlgn="b"/>
                      <a:endParaRPr lang="en-US" sz="18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800" b="0" i="0" u="none" strike="noStrike">
                          <a:solidFill>
                            <a:srgbClr val="000000"/>
                          </a:solidFill>
                          <a:latin typeface="Times New Roman"/>
                          <a:ea typeface="Times New Roman"/>
                          <a:cs typeface="Times New Roman"/>
                        </a:rPr>
                        <a:t> </a:t>
                      </a:r>
                      <a:endParaRPr lang="en-US" sz="18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800" b="0" i="0" u="none" strike="noStrike">
                          <a:solidFill>
                            <a:srgbClr val="000000"/>
                          </a:solidFill>
                          <a:latin typeface="Times New Roman"/>
                          <a:ea typeface="Times New Roman"/>
                          <a:cs typeface="Times New Roman"/>
                        </a:rPr>
                        <a:t>4</a:t>
                      </a:r>
                      <a:endParaRPr lang="en-US" sz="18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l" rtl="0" fontAlgn="b"/>
                      <a:endParaRPr lang="en-US" sz="1800" b="0" i="0" u="none" strike="noStrike">
                        <a:solidFill>
                          <a:srgbClr val="000000"/>
                        </a:solidFill>
                        <a:latin typeface="Calibri"/>
                      </a:endParaRPr>
                    </a:p>
                  </a:txBody>
                  <a:tcPr marL="0" marR="0" marT="0" marB="0" anchor="b">
                    <a:lnL>
                      <a:noFill/>
                    </a:lnL>
                    <a:lnR>
                      <a:noFill/>
                    </a:lnR>
                    <a:lnT>
                      <a:noFill/>
                    </a:lnT>
                    <a:lnB>
                      <a:noFill/>
                    </a:lnB>
                    <a:solidFill>
                      <a:schemeClr val="accent1">
                        <a:lumMod val="20000"/>
                        <a:lumOff val="80000"/>
                      </a:schemeClr>
                    </a:solidFill>
                  </a:tcPr>
                </a:tc>
                <a:tc>
                  <a:txBody>
                    <a:bodyPr/>
                    <a:lstStyle/>
                    <a:p>
                      <a:pPr algn="l" rtl="0" fontAlgn="b"/>
                      <a:endParaRPr lang="en-US" sz="1800" b="0" i="0" u="none" strike="noStrike">
                        <a:solidFill>
                          <a:srgbClr val="000000"/>
                        </a:solidFill>
                        <a:latin typeface="Times New Roman"/>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rtl="0" fontAlgn="b"/>
                      <a:r>
                        <a:rPr lang="en-US" sz="1800" b="0" i="0" u="none" strike="noStrike">
                          <a:solidFill>
                            <a:srgbClr val="000000"/>
                          </a:solidFill>
                          <a:latin typeface="Times New Roman"/>
                          <a:ea typeface="Times New Roman"/>
                          <a:cs typeface="Times New Roman"/>
                        </a:rPr>
                        <a:t> </a:t>
                      </a:r>
                      <a:endParaRPr lang="en-US" sz="1800" b="0"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800" b="0" i="0" u="none" strike="noStrike" dirty="0">
                          <a:solidFill>
                            <a:srgbClr val="000000"/>
                          </a:solidFill>
                          <a:latin typeface="Times New Roman"/>
                          <a:ea typeface="Times New Roman"/>
                          <a:cs typeface="Times New Roman"/>
                        </a:rPr>
                        <a:t>4</a:t>
                      </a:r>
                      <a:endParaRPr lang="en-US" sz="1800" b="0" i="0" u="none" strike="noStrike" dirty="0">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r>
              <a:tr h="551825">
                <a:tc>
                  <a:txBody>
                    <a:bodyPr/>
                    <a:lstStyle/>
                    <a:p>
                      <a:pPr algn="ctr" rtl="0" fontAlgn="b"/>
                      <a:r>
                        <a:rPr lang="ar-SA" sz="1800" b="0" i="0" u="none" strike="noStrike" dirty="0">
                          <a:solidFill>
                            <a:srgbClr val="000000"/>
                          </a:solidFill>
                          <a:latin typeface="Simplified Arabic"/>
                        </a:rPr>
                        <a:t>الطابور</a:t>
                      </a:r>
                      <a:r>
                        <a:rPr lang="ar-SA" sz="1800" b="0" i="0" u="none" strike="noStrike" dirty="0">
                          <a:solidFill>
                            <a:srgbClr val="000000"/>
                          </a:solidFill>
                          <a:latin typeface="Times New Roman"/>
                        </a:rPr>
                        <a:t> </a:t>
                      </a:r>
                      <a:r>
                        <a:rPr lang="ar-SA" sz="1800" b="0" i="0" u="none" strike="noStrike" dirty="0">
                          <a:solidFill>
                            <a:srgbClr val="000000"/>
                          </a:solidFill>
                          <a:latin typeface="Simplified Arabic"/>
                        </a:rPr>
                        <a:t>فارغاً</a:t>
                      </a:r>
                      <a:endParaRPr lang="en-US" sz="1800" b="0" i="0" u="none" strike="noStrike" dirty="0">
                        <a:solidFill>
                          <a:srgbClr val="000000"/>
                        </a:solidFill>
                        <a:latin typeface="Simplified Arabic"/>
                      </a:endParaRPr>
                    </a:p>
                  </a:txBody>
                  <a:tcPr marL="0" marR="0" marT="0" marB="0" anchor="b">
                    <a:lnL>
                      <a:noFill/>
                    </a:lnL>
                    <a:lnR>
                      <a:noFill/>
                    </a:lnR>
                    <a:lnT>
                      <a:noFill/>
                    </a:lnT>
                    <a:lnB>
                      <a:noFill/>
                    </a:lnB>
                    <a:solidFill>
                      <a:schemeClr val="accent1">
                        <a:lumMod val="20000"/>
                        <a:lumOff val="80000"/>
                      </a:schemeClr>
                    </a:solidFill>
                  </a:tcPr>
                </a:tc>
                <a:tc>
                  <a:txBody>
                    <a:bodyPr/>
                    <a:lstStyle/>
                    <a:p>
                      <a:pPr algn="ctr" rtl="0" fontAlgn="b"/>
                      <a:r>
                        <a:rPr lang="en-US" sz="1800" b="0" i="0" u="none" strike="noStrike">
                          <a:solidFill>
                            <a:srgbClr val="000000"/>
                          </a:solidFill>
                          <a:latin typeface="Times New Roman"/>
                        </a:rPr>
                        <a:t>Q</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rtl="0" fontAlgn="b"/>
                      <a:endParaRPr lang="en-US" sz="1800" b="0" i="0" u="none" strike="noStrike">
                        <a:solidFill>
                          <a:srgbClr val="000000"/>
                        </a:solidFill>
                        <a:latin typeface="Times New Roman"/>
                      </a:endParaRPr>
                    </a:p>
                  </a:txBody>
                  <a:tcPr marL="0" marR="0" marT="0" marB="0" anchor="b">
                    <a:lnL>
                      <a:noFill/>
                    </a:lnL>
                    <a:lnR>
                      <a:noFill/>
                    </a:lnR>
                    <a:lnT>
                      <a:noFill/>
                    </a:lnT>
                    <a:lnB>
                      <a:noFill/>
                    </a:lnB>
                    <a:solidFill>
                      <a:schemeClr val="accent1">
                        <a:lumMod val="20000"/>
                        <a:lumOff val="80000"/>
                      </a:schemeClr>
                    </a:solidFill>
                  </a:tcPr>
                </a:tc>
                <a:tc>
                  <a:txBody>
                    <a:bodyPr/>
                    <a:lstStyle/>
                    <a:p>
                      <a:pPr algn="l" rtl="0" fontAlgn="b"/>
                      <a:endParaRPr lang="en-US" sz="1800" b="0" i="0" u="none" strike="noStrike">
                        <a:solidFill>
                          <a:srgbClr val="000000"/>
                        </a:solidFill>
                        <a:latin typeface="Calibri"/>
                      </a:endParaRPr>
                    </a:p>
                  </a:txBody>
                  <a:tcPr marL="0" marR="0" marT="0" marB="0" anchor="b">
                    <a:lnL>
                      <a:noFill/>
                    </a:lnL>
                    <a:lnR>
                      <a:noFill/>
                    </a:lnR>
                    <a:lnT>
                      <a:noFill/>
                    </a:lnT>
                    <a:lnB>
                      <a:noFill/>
                    </a:lnB>
                    <a:solidFill>
                      <a:schemeClr val="accent1">
                        <a:lumMod val="20000"/>
                        <a:lumOff val="80000"/>
                      </a:schemeClr>
                    </a:solidFill>
                  </a:tcPr>
                </a:tc>
                <a:tc>
                  <a:txBody>
                    <a:bodyPr/>
                    <a:lstStyle/>
                    <a:p>
                      <a:pPr algn="ctr" rtl="0" fontAlgn="b"/>
                      <a:r>
                        <a:rPr lang="en-US" sz="1800" b="0" i="0" u="none" strike="noStrike" dirty="0" smtClean="0">
                          <a:solidFill>
                            <a:srgbClr val="000000"/>
                          </a:solidFill>
                          <a:latin typeface="Simplified Arabic"/>
                          <a:cs typeface="Simplified Arabic"/>
                        </a:rPr>
                        <a:t>الطابور </a:t>
                      </a:r>
                      <a:r>
                        <a:rPr lang="en-US" sz="1800" b="0" i="0" u="none" strike="noStrike" dirty="0">
                          <a:solidFill>
                            <a:srgbClr val="000000"/>
                          </a:solidFill>
                          <a:latin typeface="Simplified Arabic"/>
                          <a:cs typeface="Simplified Arabic"/>
                        </a:rPr>
                        <a:t>بعد </a:t>
                      </a:r>
                      <a:r>
                        <a:rPr lang="en-US" sz="1800" b="0" i="0" u="none" strike="noStrike" dirty="0" smtClean="0">
                          <a:solidFill>
                            <a:srgbClr val="000000"/>
                          </a:solidFill>
                          <a:latin typeface="Times New Roman"/>
                          <a:cs typeface="Simplified Arabic"/>
                        </a:rPr>
                        <a:t>A</a:t>
                      </a:r>
                      <a:r>
                        <a:rPr lang="en-US" sz="1800" b="0" i="0" u="none" strike="noStrike" dirty="0" smtClean="0">
                          <a:solidFill>
                            <a:srgbClr val="000000"/>
                          </a:solidFill>
                          <a:latin typeface="Simplified Arabic"/>
                          <a:cs typeface="Simplified Arabic"/>
                        </a:rPr>
                        <a:t>إضافة </a:t>
                      </a:r>
                      <a:r>
                        <a:rPr lang="ar-SA" sz="1800" b="0" i="0" u="none" strike="noStrike" dirty="0" smtClean="0">
                          <a:solidFill>
                            <a:srgbClr val="000000"/>
                          </a:solidFill>
                          <a:latin typeface="Simplified Arabic"/>
                          <a:cs typeface="Simplified Arabic"/>
                        </a:rPr>
                        <a:t> </a:t>
                      </a:r>
                      <a:endParaRPr lang="en-US" sz="1800" b="0" i="0" u="none" strike="noStrike" dirty="0">
                        <a:solidFill>
                          <a:srgbClr val="000000"/>
                        </a:solidFill>
                        <a:latin typeface="Times New Roman"/>
                      </a:endParaRPr>
                    </a:p>
                  </a:txBody>
                  <a:tcPr marL="0" marR="0" marT="0" marB="0" anchor="b">
                    <a:lnL>
                      <a:noFill/>
                    </a:lnL>
                    <a:lnR>
                      <a:noFill/>
                    </a:lnR>
                    <a:lnT>
                      <a:noFill/>
                    </a:lnT>
                    <a:lnB>
                      <a:noFill/>
                    </a:lnB>
                    <a:solidFill>
                      <a:schemeClr val="accent1">
                        <a:lumMod val="20000"/>
                        <a:lumOff val="80000"/>
                      </a:schemeClr>
                    </a:solidFill>
                  </a:tcPr>
                </a:tc>
                <a:tc>
                  <a:txBody>
                    <a:bodyPr/>
                    <a:lstStyle/>
                    <a:p>
                      <a:pPr algn="ctr" rtl="0" fontAlgn="b"/>
                      <a:r>
                        <a:rPr lang="en-US" sz="1800" b="0" i="0" u="none" strike="noStrike">
                          <a:solidFill>
                            <a:srgbClr val="000000"/>
                          </a:solidFill>
                          <a:latin typeface="Times New Roman"/>
                          <a:ea typeface="Times New Roman"/>
                          <a:cs typeface="Times New Roman"/>
                        </a:rPr>
                        <a:t>Q</a:t>
                      </a:r>
                      <a:endParaRPr lang="en-US" sz="18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rtl="0" fontAlgn="b"/>
                      <a:endParaRPr lang="en-US" sz="1800" b="0" i="0" u="none" strike="noStrike" dirty="0">
                        <a:solidFill>
                          <a:srgbClr val="000000"/>
                        </a:solidFill>
                        <a:latin typeface="Times New Roman"/>
                      </a:endParaRPr>
                    </a:p>
                  </a:txBody>
                  <a:tcPr marL="0" marR="0" marT="0" marB="0" anchor="b">
                    <a:lnL>
                      <a:noFill/>
                    </a:lnL>
                    <a:lnR>
                      <a:noFill/>
                    </a:lnR>
                    <a:lnT>
                      <a:noFill/>
                    </a:lnT>
                    <a:lnB>
                      <a:noFill/>
                    </a:lnB>
                    <a:solidFill>
                      <a:schemeClr val="accent1">
                        <a:lumMod val="20000"/>
                        <a:lumOff val="80000"/>
                      </a:schemeClr>
                    </a:solidFill>
                  </a:tcPr>
                </a:tc>
              </a:tr>
            </a:tbl>
          </a:graphicData>
        </a:graphic>
      </p:graphicFrame>
      <p:sp>
        <p:nvSpPr>
          <p:cNvPr id="3" name="Text Placeholder 2"/>
          <p:cNvSpPr>
            <a:spLocks noGrp="1"/>
          </p:cNvSpPr>
          <p:nvPr>
            <p:ph type="body" idx="1"/>
          </p:nvPr>
        </p:nvSpPr>
        <p:spPr>
          <a:xfrm>
            <a:off x="457200" y="304800"/>
            <a:ext cx="5792788" cy="533400"/>
          </a:xfrm>
          <a:ln>
            <a:solidFill>
              <a:srgbClr val="FF0000"/>
            </a:solidFill>
          </a:ln>
        </p:spPr>
        <p:txBody>
          <a:bodyPr/>
          <a:lstStyle/>
          <a:p>
            <a:pPr algn="r" rtl="1"/>
            <a:r>
              <a:rPr lang="ar-SA" dirty="0" smtClean="0">
                <a:solidFill>
                  <a:srgbClr val="FF0000"/>
                </a:solidFill>
              </a:rPr>
              <a:t>1</a:t>
            </a:r>
            <a:r>
              <a:rPr lang="ar-SA" dirty="0" smtClean="0"/>
              <a:t> – </a:t>
            </a:r>
            <a:r>
              <a:rPr lang="ar-SA" b="0" dirty="0" smtClean="0">
                <a:solidFill>
                  <a:srgbClr val="FF0000"/>
                </a:solidFill>
              </a:rPr>
              <a:t>الإضافة</a:t>
            </a:r>
            <a:r>
              <a:rPr lang="ar-SA" b="0" dirty="0" smtClean="0">
                <a:solidFill>
                  <a:schemeClr val="tx1"/>
                </a:solidFill>
              </a:rPr>
              <a:t> </a:t>
            </a:r>
            <a:r>
              <a:rPr lang="en-US" b="0" dirty="0" smtClean="0">
                <a:solidFill>
                  <a:schemeClr val="tx1"/>
                </a:solidFill>
              </a:rPr>
              <a:t>Insert</a:t>
            </a:r>
            <a:r>
              <a:rPr lang="ar-SA" b="0" dirty="0" smtClean="0">
                <a:solidFill>
                  <a:schemeClr val="tx1"/>
                </a:solidFill>
              </a:rPr>
              <a:t> وتكون إلى مؤخرة الطابور (</a:t>
            </a:r>
            <a:r>
              <a:rPr lang="en-US" b="0" dirty="0" smtClean="0">
                <a:solidFill>
                  <a:srgbClr val="FF0000"/>
                </a:solidFill>
              </a:rPr>
              <a:t>Rear</a:t>
            </a:r>
            <a:r>
              <a:rPr lang="ar-SA" b="0" dirty="0" smtClean="0">
                <a:solidFill>
                  <a:schemeClr val="tx1"/>
                </a:solidFill>
              </a:rPr>
              <a:t>)  </a:t>
            </a:r>
            <a:endParaRPr lang="en-US" b="0" dirty="0" smtClean="0">
              <a:solidFill>
                <a:schemeClr val="tx1"/>
              </a:solidFill>
            </a:endParaRPr>
          </a:p>
        </p:txBody>
      </p:sp>
      <p:sp>
        <p:nvSpPr>
          <p:cNvPr id="4" name="Text Placeholder 3"/>
          <p:cNvSpPr>
            <a:spLocks noGrp="1"/>
          </p:cNvSpPr>
          <p:nvPr>
            <p:ph type="body" sz="half" idx="3"/>
          </p:nvPr>
        </p:nvSpPr>
        <p:spPr>
          <a:xfrm>
            <a:off x="6324600" y="228600"/>
            <a:ext cx="2362200" cy="654843"/>
          </a:xfrm>
          <a:ln>
            <a:solidFill>
              <a:srgbClr val="FF0000"/>
            </a:solidFill>
          </a:ln>
        </p:spPr>
        <p:txBody>
          <a:bodyPr/>
          <a:lstStyle/>
          <a:p>
            <a:pPr algn="r" rtl="1"/>
            <a:r>
              <a:rPr lang="ar-SA" dirty="0" smtClean="0">
                <a:solidFill>
                  <a:srgbClr val="FF0000"/>
                </a:solidFill>
              </a:rPr>
              <a:t>عمليات على الطابور :</a:t>
            </a:r>
            <a:endParaRPr lang="en-US" dirty="0">
              <a:solidFill>
                <a:srgbClr val="FF0000"/>
              </a:solidFill>
            </a:endParaRPr>
          </a:p>
        </p:txBody>
      </p:sp>
      <p:sp>
        <p:nvSpPr>
          <p:cNvPr id="6" name="Content Placeholder 5"/>
          <p:cNvSpPr>
            <a:spLocks noGrp="1"/>
          </p:cNvSpPr>
          <p:nvPr>
            <p:ph sz="quarter" idx="4"/>
          </p:nvPr>
        </p:nvSpPr>
        <p:spPr>
          <a:xfrm>
            <a:off x="5638800" y="914400"/>
            <a:ext cx="3127375" cy="3429000"/>
          </a:xfrm>
          <a:ln/>
        </p:spPr>
        <p:style>
          <a:lnRef idx="1">
            <a:schemeClr val="accent3"/>
          </a:lnRef>
          <a:fillRef idx="2">
            <a:schemeClr val="accent3"/>
          </a:fillRef>
          <a:effectRef idx="1">
            <a:schemeClr val="accent3"/>
          </a:effectRef>
          <a:fontRef idx="minor">
            <a:schemeClr val="dk1"/>
          </a:fontRef>
        </p:style>
        <p:txBody>
          <a:bodyPr/>
          <a:lstStyle/>
          <a:p>
            <a:pPr algn="r" rtl="1"/>
            <a:r>
              <a:rPr lang="ar-SA" b="1" u="sng" dirty="0" smtClean="0">
                <a:solidFill>
                  <a:srgbClr val="FF0000"/>
                </a:solidFill>
              </a:rPr>
              <a:t>الخوارزمية</a:t>
            </a:r>
            <a:r>
              <a:rPr lang="ar-SA" b="1" u="sng" dirty="0" smtClean="0"/>
              <a:t> : </a:t>
            </a:r>
            <a:endParaRPr lang="en-US" dirty="0" smtClean="0"/>
          </a:p>
          <a:p>
            <a:pPr lvl="0" algn="r" rtl="1">
              <a:buNone/>
            </a:pPr>
            <a:r>
              <a:rPr lang="ar-SA" dirty="0" smtClean="0"/>
              <a:t>1) </a:t>
            </a:r>
            <a:r>
              <a:rPr lang="ar-SA" b="1" dirty="0" smtClean="0"/>
              <a:t>هل </a:t>
            </a:r>
            <a:r>
              <a:rPr lang="en-US" b="1" dirty="0" smtClean="0"/>
              <a:t>Q</a:t>
            </a:r>
            <a:r>
              <a:rPr lang="ar-SA" b="1" dirty="0" smtClean="0"/>
              <a:t> ممتلئاً ؟</a:t>
            </a:r>
            <a:r>
              <a:rPr lang="ar-SA" dirty="0" smtClean="0"/>
              <a:t> .. </a:t>
            </a:r>
          </a:p>
          <a:p>
            <a:pPr lvl="0" algn="r" rtl="1">
              <a:buNone/>
            </a:pPr>
            <a:r>
              <a:rPr lang="ar-SA" dirty="0" smtClean="0"/>
              <a:t>	</a:t>
            </a:r>
            <a:r>
              <a:rPr lang="ar-SA" dirty="0" smtClean="0">
                <a:solidFill>
                  <a:srgbClr val="FF0000"/>
                </a:solidFill>
              </a:rPr>
              <a:t>أ) </a:t>
            </a:r>
            <a:r>
              <a:rPr lang="ar-SA" dirty="0" smtClean="0"/>
              <a:t>نعم : إطبع لا يمكن الإضافة .. إذهب إلى الخطوة 4.</a:t>
            </a:r>
          </a:p>
          <a:p>
            <a:pPr lvl="0" algn="r" rtl="1">
              <a:buNone/>
            </a:pPr>
            <a:r>
              <a:rPr lang="ar-SA" dirty="0" smtClean="0"/>
              <a:t>	</a:t>
            </a:r>
            <a:r>
              <a:rPr lang="ar-SA" dirty="0" smtClean="0">
                <a:solidFill>
                  <a:srgbClr val="FF0000"/>
                </a:solidFill>
              </a:rPr>
              <a:t>ب) </a:t>
            </a:r>
            <a:r>
              <a:rPr lang="ar-SA" dirty="0" smtClean="0"/>
              <a:t>لا : إذهب إلى الخطوة 2.</a:t>
            </a:r>
            <a:endParaRPr lang="en-US" dirty="0" smtClean="0"/>
          </a:p>
          <a:p>
            <a:pPr lvl="0" algn="r" rtl="1">
              <a:buNone/>
            </a:pPr>
            <a:r>
              <a:rPr lang="ar-SA" dirty="0" smtClean="0"/>
              <a:t>2) </a:t>
            </a:r>
            <a:r>
              <a:rPr lang="en-US" dirty="0" smtClean="0"/>
              <a:t>Rear = Rear +</a:t>
            </a:r>
            <a:r>
              <a:rPr lang="en-US" dirty="0" smtClean="0">
                <a:latin typeface="+mj-lt"/>
              </a:rPr>
              <a:t>1</a:t>
            </a:r>
          </a:p>
          <a:p>
            <a:pPr lvl="0" algn="r" rtl="1">
              <a:buNone/>
            </a:pPr>
            <a:r>
              <a:rPr lang="ar-SA" dirty="0" smtClean="0"/>
              <a:t>3) </a:t>
            </a:r>
            <a:r>
              <a:rPr lang="en-US" dirty="0" smtClean="0"/>
              <a:t>Q(Rear)  = A</a:t>
            </a:r>
            <a:r>
              <a:rPr lang="ar-SA" dirty="0" smtClean="0"/>
              <a:t>	</a:t>
            </a:r>
          </a:p>
          <a:p>
            <a:pPr lvl="0" algn="r" rtl="1">
              <a:buNone/>
            </a:pPr>
            <a:r>
              <a:rPr lang="en-US" sz="1600" dirty="0" smtClean="0">
                <a:solidFill>
                  <a:srgbClr val="FF0000"/>
                </a:solidFill>
              </a:rPr>
              <a:t>} A</a:t>
            </a:r>
            <a:r>
              <a:rPr lang="ar-SA" sz="1600" dirty="0" smtClean="0">
                <a:solidFill>
                  <a:srgbClr val="FF0000"/>
                </a:solidFill>
              </a:rPr>
              <a:t> العنصر المراد إضافته </a:t>
            </a:r>
            <a:r>
              <a:rPr lang="en-US" sz="1600" dirty="0" smtClean="0">
                <a:solidFill>
                  <a:srgbClr val="FF0000"/>
                </a:solidFill>
              </a:rPr>
              <a:t>{</a:t>
            </a:r>
          </a:p>
          <a:p>
            <a:pPr algn="r" rtl="1">
              <a:buNone/>
            </a:pPr>
            <a:r>
              <a:rPr lang="ar-SA" dirty="0" smtClean="0"/>
              <a:t>4) توقف .</a:t>
            </a:r>
            <a:endParaRPr lang="en-US" dirty="0"/>
          </a:p>
        </p:txBody>
      </p:sp>
      <p:sp>
        <p:nvSpPr>
          <p:cNvPr id="7" name="Text Placeholder 2"/>
          <p:cNvSpPr txBox="1">
            <a:spLocks/>
          </p:cNvSpPr>
          <p:nvPr/>
        </p:nvSpPr>
        <p:spPr>
          <a:xfrm>
            <a:off x="838200" y="914400"/>
            <a:ext cx="4191000" cy="533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solidFill>
              <a:srgbClr val="FF0000"/>
            </a:solidFill>
          </a:ln>
        </p:spPr>
        <p:txBody>
          <a:bodyPr vert="horz" lIns="45720" tIns="0" rIns="45720" bIns="0" anchor="ctr">
            <a:noAutofit/>
          </a:bodyPr>
          <a:lstStyle/>
          <a:p>
            <a:pPr lvl="0" algn="r" rtl="1">
              <a:spcBef>
                <a:spcPct val="20000"/>
              </a:spcBef>
              <a:buClr>
                <a:schemeClr val="accent3"/>
              </a:buClr>
              <a:buSzPct val="95000"/>
            </a:pPr>
            <a:r>
              <a:rPr lang="ar-SA" sz="2400" b="1" dirty="0" smtClean="0"/>
              <a:t>مثال : </a:t>
            </a:r>
            <a:r>
              <a:rPr lang="ar-SA" sz="2400" dirty="0" smtClean="0"/>
              <a:t>إضافة </a:t>
            </a:r>
            <a:r>
              <a:rPr lang="en-US" sz="2400" dirty="0" smtClean="0"/>
              <a:t>A</a:t>
            </a:r>
            <a:r>
              <a:rPr lang="ar-SA" sz="2400" dirty="0" smtClean="0"/>
              <a:t> للطابور</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5" name="Straight Arrow Connector 14"/>
          <p:cNvCxnSpPr/>
          <p:nvPr/>
        </p:nvCxnSpPr>
        <p:spPr>
          <a:xfrm rot="5400000">
            <a:off x="1409700" y="1790701"/>
            <a:ext cx="30480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10800000">
            <a:off x="1447800" y="2133601"/>
            <a:ext cx="304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4038600" y="2132012"/>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Content Placeholder 5"/>
          <p:cNvSpPr txBox="1">
            <a:spLocks/>
          </p:cNvSpPr>
          <p:nvPr/>
        </p:nvSpPr>
        <p:spPr>
          <a:xfrm>
            <a:off x="2590800" y="4572000"/>
            <a:ext cx="5108575" cy="2133600"/>
          </a:xfrm>
          <a:prstGeom prst="rect">
            <a:avLst/>
          </a:prstGeom>
          <a:ln>
            <a:solidFill>
              <a:srgbClr val="FF0000"/>
            </a:solidFill>
          </a:ln>
          <a:effectLst>
            <a:glow rad="228600">
              <a:schemeClr val="accent1">
                <a:satMod val="175000"/>
                <a:alpha val="40000"/>
              </a:schemeClr>
            </a:glow>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vert="horz" tIns="0">
            <a:normAutofit/>
          </a:bodyPr>
          <a:lstStyle/>
          <a:p>
            <a:pPr algn="r" rtl="1"/>
            <a:r>
              <a:rPr lang="ar-SA" sz="2000" b="1" dirty="0" smtClean="0">
                <a:solidFill>
                  <a:srgbClr val="FF0000"/>
                </a:solidFill>
              </a:rPr>
              <a:t>لإضافة </a:t>
            </a:r>
            <a:r>
              <a:rPr lang="en-US" sz="2000" b="1" dirty="0" smtClean="0">
                <a:solidFill>
                  <a:srgbClr val="FF0000"/>
                </a:solidFill>
              </a:rPr>
              <a:t>B</a:t>
            </a:r>
            <a:r>
              <a:rPr lang="ar-SA" sz="2000" b="1" dirty="0" smtClean="0">
                <a:solidFill>
                  <a:srgbClr val="FF0000"/>
                </a:solidFill>
              </a:rPr>
              <a:t> </a:t>
            </a:r>
            <a:r>
              <a:rPr lang="ar-SA" sz="2000" dirty="0" smtClean="0"/>
              <a:t>إلى الطابور نعيد الخوارزمية مرة أخرى.</a:t>
            </a:r>
            <a:endParaRPr lang="en-US" sz="2000" dirty="0" smtClean="0"/>
          </a:p>
          <a:p>
            <a:pPr lvl="0" algn="r" rtl="1"/>
            <a:r>
              <a:rPr lang="ar-SA" sz="2000" dirty="0" smtClean="0"/>
              <a:t>هل </a:t>
            </a:r>
            <a:r>
              <a:rPr lang="en-US" sz="2000" dirty="0" smtClean="0"/>
              <a:t>Q</a:t>
            </a:r>
            <a:r>
              <a:rPr lang="ar-SA" sz="2000" dirty="0" smtClean="0"/>
              <a:t> ممتلئاً ؟ .. لا .</a:t>
            </a:r>
            <a:endParaRPr lang="en-US" sz="2000" dirty="0" smtClean="0"/>
          </a:p>
          <a:p>
            <a:pPr lvl="0" algn="r" rtl="1"/>
            <a:r>
              <a:rPr lang="en-US" sz="2000" dirty="0" smtClean="0"/>
              <a:t>Rear = Rear + </a:t>
            </a:r>
            <a:r>
              <a:rPr lang="en-US" sz="2000" dirty="0" smtClean="0">
                <a:latin typeface="+mj-lt"/>
              </a:rPr>
              <a:t>1</a:t>
            </a:r>
            <a:r>
              <a:rPr lang="ar-SA" sz="2000" dirty="0" smtClean="0"/>
              <a:t>	</a:t>
            </a:r>
            <a:r>
              <a:rPr lang="en-US" sz="2000" dirty="0" smtClean="0"/>
              <a:t>}</a:t>
            </a:r>
            <a:r>
              <a:rPr lang="ar-SA" sz="2000" dirty="0" smtClean="0"/>
              <a:t> أصبح </a:t>
            </a:r>
            <a:r>
              <a:rPr lang="en-US" sz="2000" dirty="0" smtClean="0"/>
              <a:t>Rear = 1  {</a:t>
            </a:r>
          </a:p>
          <a:p>
            <a:pPr lvl="0" algn="r" rtl="1"/>
            <a:r>
              <a:rPr lang="en-US" sz="2000" dirty="0" smtClean="0"/>
              <a:t>Q(Rear) = B</a:t>
            </a:r>
          </a:p>
          <a:p>
            <a:pPr lvl="0" algn="r" rtl="1"/>
            <a:r>
              <a:rPr lang="ar-SA" sz="2000" dirty="0" smtClean="0"/>
              <a:t>توقف .</a:t>
            </a:r>
            <a:endParaRPr lang="en-US" sz="2000" dirty="0"/>
          </a:p>
        </p:txBody>
      </p:sp>
      <p:sp>
        <p:nvSpPr>
          <p:cNvPr id="14" name="Date Placeholder 13"/>
          <p:cNvSpPr>
            <a:spLocks noGrp="1"/>
          </p:cNvSpPr>
          <p:nvPr>
            <p:ph type="dt" sz="half" idx="10"/>
          </p:nvPr>
        </p:nvSpPr>
        <p:spPr/>
        <p:txBody>
          <a:bodyPr/>
          <a:lstStyle/>
          <a:p>
            <a:fld id="{B56A81F2-E89F-4AF6-A45C-8232D3DF8BDF}" type="datetime1">
              <a:rPr lang="en-US" smtClean="0"/>
              <a:pPr/>
              <a:t>01-Jun-11</a:t>
            </a:fld>
            <a:endParaRPr lang="en-US"/>
          </a:p>
        </p:txBody>
      </p:sp>
      <p:sp>
        <p:nvSpPr>
          <p:cNvPr id="16" name="Slide Number Placeholder 15"/>
          <p:cNvSpPr>
            <a:spLocks noGrp="1"/>
          </p:cNvSpPr>
          <p:nvPr>
            <p:ph type="sldNum" sz="quarter" idx="12"/>
          </p:nvPr>
        </p:nvSpPr>
        <p:spPr/>
        <p:txBody>
          <a:bodyPr/>
          <a:lstStyle/>
          <a:p>
            <a:fld id="{728405A0-CC59-470C-873B-679805DFC862}" type="slidenum">
              <a:rPr lang="en-US" smtClean="0"/>
              <a:pPr/>
              <a:t>95</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80">
                                          <p:stCondLst>
                                            <p:cond delay="0"/>
                                          </p:stCondLst>
                                        </p:cTn>
                                        <p:tgtEl>
                                          <p:spTgt spid="4">
                                            <p:bg/>
                                          </p:spTgt>
                                        </p:tgtEl>
                                      </p:cBhvr>
                                    </p:animEffect>
                                    <p:anim calcmode="lin" valueType="num">
                                      <p:cBhvr>
                                        <p:cTn id="8"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bg/>
                                          </p:spTgt>
                                        </p:tgtEl>
                                      </p:cBhvr>
                                      <p:to x="100000" y="60000"/>
                                    </p:animScale>
                                    <p:animScale>
                                      <p:cBhvr>
                                        <p:cTn id="14" dur="166" decel="50000">
                                          <p:stCondLst>
                                            <p:cond delay="676"/>
                                          </p:stCondLst>
                                        </p:cTn>
                                        <p:tgtEl>
                                          <p:spTgt spid="4">
                                            <p:bg/>
                                          </p:spTgt>
                                        </p:tgtEl>
                                      </p:cBhvr>
                                      <p:to x="100000" y="100000"/>
                                    </p:animScale>
                                    <p:animScale>
                                      <p:cBhvr>
                                        <p:cTn id="15" dur="26">
                                          <p:stCondLst>
                                            <p:cond delay="1312"/>
                                          </p:stCondLst>
                                        </p:cTn>
                                        <p:tgtEl>
                                          <p:spTgt spid="4">
                                            <p:bg/>
                                          </p:spTgt>
                                        </p:tgtEl>
                                      </p:cBhvr>
                                      <p:to x="100000" y="80000"/>
                                    </p:animScale>
                                    <p:animScale>
                                      <p:cBhvr>
                                        <p:cTn id="16" dur="166" decel="50000">
                                          <p:stCondLst>
                                            <p:cond delay="1338"/>
                                          </p:stCondLst>
                                        </p:cTn>
                                        <p:tgtEl>
                                          <p:spTgt spid="4">
                                            <p:bg/>
                                          </p:spTgt>
                                        </p:tgtEl>
                                      </p:cBhvr>
                                      <p:to x="100000" y="100000"/>
                                    </p:animScale>
                                    <p:animScale>
                                      <p:cBhvr>
                                        <p:cTn id="17" dur="26">
                                          <p:stCondLst>
                                            <p:cond delay="1642"/>
                                          </p:stCondLst>
                                        </p:cTn>
                                        <p:tgtEl>
                                          <p:spTgt spid="4">
                                            <p:bg/>
                                          </p:spTgt>
                                        </p:tgtEl>
                                      </p:cBhvr>
                                      <p:to x="100000" y="90000"/>
                                    </p:animScale>
                                    <p:animScale>
                                      <p:cBhvr>
                                        <p:cTn id="18" dur="166" decel="50000">
                                          <p:stCondLst>
                                            <p:cond delay="1668"/>
                                          </p:stCondLst>
                                        </p:cTn>
                                        <p:tgtEl>
                                          <p:spTgt spid="4">
                                            <p:bg/>
                                          </p:spTgt>
                                        </p:tgtEl>
                                      </p:cBhvr>
                                      <p:to x="100000" y="100000"/>
                                    </p:animScale>
                                    <p:animScale>
                                      <p:cBhvr>
                                        <p:cTn id="19" dur="26">
                                          <p:stCondLst>
                                            <p:cond delay="1808"/>
                                          </p:stCondLst>
                                        </p:cTn>
                                        <p:tgtEl>
                                          <p:spTgt spid="4">
                                            <p:bg/>
                                          </p:spTgt>
                                        </p:tgtEl>
                                      </p:cBhvr>
                                      <p:to x="100000" y="95000"/>
                                    </p:animScale>
                                    <p:animScale>
                                      <p:cBhvr>
                                        <p:cTn id="20" dur="166" decel="50000">
                                          <p:stCondLst>
                                            <p:cond delay="1834"/>
                                          </p:stCondLst>
                                        </p:cTn>
                                        <p:tgtEl>
                                          <p:spTgt spid="4">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3">
                                            <p:bg/>
                                          </p:spTgt>
                                        </p:tgtEl>
                                        <p:attrNameLst>
                                          <p:attrName>style.visibility</p:attrName>
                                        </p:attrNameLst>
                                      </p:cBhvr>
                                      <p:to>
                                        <p:strVal val="visible"/>
                                      </p:to>
                                    </p:set>
                                    <p:animScale>
                                      <p:cBhvr>
                                        <p:cTn id="43" dur="2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2000" decel="50000" fill="hold">
                                          <p:stCondLst>
                                            <p:cond delay="0"/>
                                          </p:stCondLst>
                                        </p:cTn>
                                        <p:tgtEl>
                                          <p:spTgt spid="3">
                                            <p:bg/>
                                          </p:spTgt>
                                        </p:tgtEl>
                                        <p:attrNameLst>
                                          <p:attrName>ppt_x</p:attrName>
                                          <p:attrName>ppt_y</p:attrName>
                                        </p:attrNameLst>
                                      </p:cBhvr>
                                    </p:animMotion>
                                    <p:animEffect transition="in" filter="fade">
                                      <p:cBhvr>
                                        <p:cTn id="45" dur="2000"/>
                                        <p:tgtEl>
                                          <p:spTgt spid="3">
                                            <p:bg/>
                                          </p:spTgt>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fill="hold" grpId="0" nodeType="click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Scale>
                                      <p:cBhvr>
                                        <p:cTn id="50" dur="2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2000" decel="50000" fill="hold">
                                          <p:stCondLst>
                                            <p:cond delay="0"/>
                                          </p:stCondLst>
                                        </p:cTn>
                                        <p:tgtEl>
                                          <p:spTgt spid="3">
                                            <p:txEl>
                                              <p:pRg st="0" end="0"/>
                                            </p:txEl>
                                          </p:spTgt>
                                        </p:tgtEl>
                                        <p:attrNameLst>
                                          <p:attrName>ppt_x</p:attrName>
                                          <p:attrName>ppt_y</p:attrName>
                                        </p:attrNameLst>
                                      </p:cBhvr>
                                    </p:animMotion>
                                    <p:animEffect transition="in" filter="fade">
                                      <p:cBhvr>
                                        <p:cTn id="52" dur="2000"/>
                                        <p:tgtEl>
                                          <p:spTgt spid="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2000"/>
                                        <p:tgtEl>
                                          <p:spTgt spid="7"/>
                                        </p:tgtEl>
                                      </p:cBhvr>
                                    </p:animEffect>
                                    <p:anim calcmode="lin" valueType="num">
                                      <p:cBhvr>
                                        <p:cTn id="58" dur="2000" fill="hold"/>
                                        <p:tgtEl>
                                          <p:spTgt spid="7"/>
                                        </p:tgtEl>
                                        <p:attrNameLst>
                                          <p:attrName>ppt_x</p:attrName>
                                        </p:attrNameLst>
                                      </p:cBhvr>
                                      <p:tavLst>
                                        <p:tav tm="0">
                                          <p:val>
                                            <p:strVal val="#ppt_x"/>
                                          </p:val>
                                        </p:tav>
                                        <p:tav tm="100000">
                                          <p:val>
                                            <p:strVal val="#ppt_x"/>
                                          </p:val>
                                        </p:tav>
                                      </p:tavLst>
                                    </p:anim>
                                    <p:anim calcmode="lin" valueType="num">
                                      <p:cBhvr>
                                        <p:cTn id="59"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2" presetClass="entr" presetSubtype="0" fill="hold" grpId="0" nodeType="clickEffect">
                                  <p:stCondLst>
                                    <p:cond delay="0"/>
                                  </p:stCondLst>
                                  <p:childTnLst>
                                    <p:set>
                                      <p:cBhvr>
                                        <p:cTn id="63" dur="1" fill="hold">
                                          <p:stCondLst>
                                            <p:cond delay="0"/>
                                          </p:stCondLst>
                                        </p:cTn>
                                        <p:tgtEl>
                                          <p:spTgt spid="6">
                                            <p:bg/>
                                          </p:spTgt>
                                        </p:tgtEl>
                                        <p:attrNameLst>
                                          <p:attrName>style.visibility</p:attrName>
                                        </p:attrNameLst>
                                      </p:cBhvr>
                                      <p:to>
                                        <p:strVal val="visible"/>
                                      </p:to>
                                    </p:set>
                                    <p:animScale>
                                      <p:cBhvr>
                                        <p:cTn id="64" dur="1000" decel="50000" fill="hold">
                                          <p:stCondLst>
                                            <p:cond delay="0"/>
                                          </p:stCondLst>
                                        </p:cTn>
                                        <p:tgtEl>
                                          <p:spTgt spid="6">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6">
                                            <p:bg/>
                                          </p:spTgt>
                                        </p:tgtEl>
                                        <p:attrNameLst>
                                          <p:attrName>ppt_x</p:attrName>
                                          <p:attrName>ppt_y</p:attrName>
                                        </p:attrNameLst>
                                      </p:cBhvr>
                                    </p:animMotion>
                                    <p:animEffect transition="in" filter="fade">
                                      <p:cBhvr>
                                        <p:cTn id="66" dur="1000"/>
                                        <p:tgtEl>
                                          <p:spTgt spid="6">
                                            <p:bg/>
                                          </p:spTgt>
                                        </p:tgtEl>
                                      </p:cBhvr>
                                    </p:animEffect>
                                  </p:childTnLst>
                                </p:cTn>
                              </p:par>
                            </p:childTnLst>
                          </p:cTn>
                        </p:par>
                      </p:childTnLst>
                    </p:cTn>
                  </p:par>
                  <p:par>
                    <p:cTn id="67" fill="hold">
                      <p:stCondLst>
                        <p:cond delay="indefinite"/>
                      </p:stCondLst>
                      <p:childTnLst>
                        <p:par>
                          <p:cTn id="68" fill="hold">
                            <p:stCondLst>
                              <p:cond delay="0"/>
                            </p:stCondLst>
                            <p:childTnLst>
                              <p:par>
                                <p:cTn id="69" presetID="52" presetClass="entr" presetSubtype="0" fill="hold" grpId="0" nodeType="clickEffect">
                                  <p:stCondLst>
                                    <p:cond delay="0"/>
                                  </p:stCondLst>
                                  <p:childTnLst>
                                    <p:set>
                                      <p:cBhvr>
                                        <p:cTn id="70" dur="1" fill="hold">
                                          <p:stCondLst>
                                            <p:cond delay="0"/>
                                          </p:stCondLst>
                                        </p:cTn>
                                        <p:tgtEl>
                                          <p:spTgt spid="6">
                                            <p:txEl>
                                              <p:pRg st="0" end="0"/>
                                            </p:txEl>
                                          </p:spTgt>
                                        </p:tgtEl>
                                        <p:attrNameLst>
                                          <p:attrName>style.visibility</p:attrName>
                                        </p:attrNameLst>
                                      </p:cBhvr>
                                      <p:to>
                                        <p:strVal val="visible"/>
                                      </p:to>
                                    </p:set>
                                    <p:animScale>
                                      <p:cBhvr>
                                        <p:cTn id="71"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6">
                                            <p:txEl>
                                              <p:pRg st="0" end="0"/>
                                            </p:txEl>
                                          </p:spTgt>
                                        </p:tgtEl>
                                        <p:attrNameLst>
                                          <p:attrName>ppt_x</p:attrName>
                                          <p:attrName>ppt_y</p:attrName>
                                        </p:attrNameLst>
                                      </p:cBhvr>
                                    </p:animMotion>
                                    <p:animEffect transition="in" filter="fade">
                                      <p:cBhvr>
                                        <p:cTn id="73" dur="1000"/>
                                        <p:tgtEl>
                                          <p:spTgt spid="6">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2" presetClass="entr" presetSubtype="0" fill="hold" grpId="0" nodeType="clickEffect">
                                  <p:stCondLst>
                                    <p:cond delay="0"/>
                                  </p:stCondLst>
                                  <p:childTnLst>
                                    <p:set>
                                      <p:cBhvr>
                                        <p:cTn id="77" dur="1" fill="hold">
                                          <p:stCondLst>
                                            <p:cond delay="0"/>
                                          </p:stCondLst>
                                        </p:cTn>
                                        <p:tgtEl>
                                          <p:spTgt spid="6">
                                            <p:txEl>
                                              <p:pRg st="1" end="1"/>
                                            </p:txEl>
                                          </p:spTgt>
                                        </p:tgtEl>
                                        <p:attrNameLst>
                                          <p:attrName>style.visibility</p:attrName>
                                        </p:attrNameLst>
                                      </p:cBhvr>
                                      <p:to>
                                        <p:strVal val="visible"/>
                                      </p:to>
                                    </p:set>
                                    <p:animScale>
                                      <p:cBhvr>
                                        <p:cTn id="78"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6">
                                            <p:txEl>
                                              <p:pRg st="1" end="1"/>
                                            </p:txEl>
                                          </p:spTgt>
                                        </p:tgtEl>
                                        <p:attrNameLst>
                                          <p:attrName>ppt_x</p:attrName>
                                          <p:attrName>ppt_y</p:attrName>
                                        </p:attrNameLst>
                                      </p:cBhvr>
                                    </p:animMotion>
                                    <p:animEffect transition="in" filter="fade">
                                      <p:cBhvr>
                                        <p:cTn id="80" dur="1000"/>
                                        <p:tgtEl>
                                          <p:spTgt spid="6">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2" presetClass="entr" presetSubtype="0" fill="hold" grpId="0" nodeType="clickEffect">
                                  <p:stCondLst>
                                    <p:cond delay="0"/>
                                  </p:stCondLst>
                                  <p:childTnLst>
                                    <p:set>
                                      <p:cBhvr>
                                        <p:cTn id="84" dur="1" fill="hold">
                                          <p:stCondLst>
                                            <p:cond delay="0"/>
                                          </p:stCondLst>
                                        </p:cTn>
                                        <p:tgtEl>
                                          <p:spTgt spid="6">
                                            <p:txEl>
                                              <p:pRg st="2" end="2"/>
                                            </p:txEl>
                                          </p:spTgt>
                                        </p:tgtEl>
                                        <p:attrNameLst>
                                          <p:attrName>style.visibility</p:attrName>
                                        </p:attrNameLst>
                                      </p:cBhvr>
                                      <p:to>
                                        <p:strVal val="visible"/>
                                      </p:to>
                                    </p:set>
                                    <p:animScale>
                                      <p:cBhvr>
                                        <p:cTn id="85"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6">
                                            <p:txEl>
                                              <p:pRg st="2" end="2"/>
                                            </p:txEl>
                                          </p:spTgt>
                                        </p:tgtEl>
                                        <p:attrNameLst>
                                          <p:attrName>ppt_x</p:attrName>
                                          <p:attrName>ppt_y</p:attrName>
                                        </p:attrNameLst>
                                      </p:cBhvr>
                                    </p:animMotion>
                                    <p:animEffect transition="in" filter="fade">
                                      <p:cBhvr>
                                        <p:cTn id="87" dur="1000"/>
                                        <p:tgtEl>
                                          <p:spTgt spid="6">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52" presetClass="entr" presetSubtype="0" fill="hold" grpId="0" nodeType="clickEffect">
                                  <p:stCondLst>
                                    <p:cond delay="0"/>
                                  </p:stCondLst>
                                  <p:childTnLst>
                                    <p:set>
                                      <p:cBhvr>
                                        <p:cTn id="91" dur="1" fill="hold">
                                          <p:stCondLst>
                                            <p:cond delay="0"/>
                                          </p:stCondLst>
                                        </p:cTn>
                                        <p:tgtEl>
                                          <p:spTgt spid="6">
                                            <p:txEl>
                                              <p:pRg st="3" end="3"/>
                                            </p:txEl>
                                          </p:spTgt>
                                        </p:tgtEl>
                                        <p:attrNameLst>
                                          <p:attrName>style.visibility</p:attrName>
                                        </p:attrNameLst>
                                      </p:cBhvr>
                                      <p:to>
                                        <p:strVal val="visible"/>
                                      </p:to>
                                    </p:set>
                                    <p:animScale>
                                      <p:cBhvr>
                                        <p:cTn id="92"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3" dur="1000" decel="50000" fill="hold">
                                          <p:stCondLst>
                                            <p:cond delay="0"/>
                                          </p:stCondLst>
                                        </p:cTn>
                                        <p:tgtEl>
                                          <p:spTgt spid="6">
                                            <p:txEl>
                                              <p:pRg st="3" end="3"/>
                                            </p:txEl>
                                          </p:spTgt>
                                        </p:tgtEl>
                                        <p:attrNameLst>
                                          <p:attrName>ppt_x</p:attrName>
                                          <p:attrName>ppt_y</p:attrName>
                                        </p:attrNameLst>
                                      </p:cBhvr>
                                    </p:animMotion>
                                    <p:animEffect transition="in" filter="fade">
                                      <p:cBhvr>
                                        <p:cTn id="94" dur="1000"/>
                                        <p:tgtEl>
                                          <p:spTgt spid="6">
                                            <p:txEl>
                                              <p:pRg st="3" end="3"/>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52" presetClass="entr" presetSubtype="0" fill="hold" grpId="0" nodeType="clickEffect">
                                  <p:stCondLst>
                                    <p:cond delay="0"/>
                                  </p:stCondLst>
                                  <p:childTnLst>
                                    <p:set>
                                      <p:cBhvr>
                                        <p:cTn id="98" dur="1" fill="hold">
                                          <p:stCondLst>
                                            <p:cond delay="0"/>
                                          </p:stCondLst>
                                        </p:cTn>
                                        <p:tgtEl>
                                          <p:spTgt spid="6">
                                            <p:txEl>
                                              <p:pRg st="4" end="4"/>
                                            </p:txEl>
                                          </p:spTgt>
                                        </p:tgtEl>
                                        <p:attrNameLst>
                                          <p:attrName>style.visibility</p:attrName>
                                        </p:attrNameLst>
                                      </p:cBhvr>
                                      <p:to>
                                        <p:strVal val="visible"/>
                                      </p:to>
                                    </p:set>
                                    <p:animScale>
                                      <p:cBhvr>
                                        <p:cTn id="99"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6">
                                            <p:txEl>
                                              <p:pRg st="4" end="4"/>
                                            </p:txEl>
                                          </p:spTgt>
                                        </p:tgtEl>
                                        <p:attrNameLst>
                                          <p:attrName>ppt_x</p:attrName>
                                          <p:attrName>ppt_y</p:attrName>
                                        </p:attrNameLst>
                                      </p:cBhvr>
                                    </p:animMotion>
                                    <p:animEffect transition="in" filter="fade">
                                      <p:cBhvr>
                                        <p:cTn id="101" dur="1000"/>
                                        <p:tgtEl>
                                          <p:spTgt spid="6">
                                            <p:txEl>
                                              <p:pRg st="4" end="4"/>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2" presetClass="entr" presetSubtype="0" fill="hold" grpId="0" nodeType="clickEffect">
                                  <p:stCondLst>
                                    <p:cond delay="0"/>
                                  </p:stCondLst>
                                  <p:childTnLst>
                                    <p:set>
                                      <p:cBhvr>
                                        <p:cTn id="105" dur="1" fill="hold">
                                          <p:stCondLst>
                                            <p:cond delay="0"/>
                                          </p:stCondLst>
                                        </p:cTn>
                                        <p:tgtEl>
                                          <p:spTgt spid="6">
                                            <p:txEl>
                                              <p:pRg st="5" end="5"/>
                                            </p:txEl>
                                          </p:spTgt>
                                        </p:tgtEl>
                                        <p:attrNameLst>
                                          <p:attrName>style.visibility</p:attrName>
                                        </p:attrNameLst>
                                      </p:cBhvr>
                                      <p:to>
                                        <p:strVal val="visible"/>
                                      </p:to>
                                    </p:set>
                                    <p:animScale>
                                      <p:cBhvr>
                                        <p:cTn id="106"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6">
                                            <p:txEl>
                                              <p:pRg st="5" end="5"/>
                                            </p:txEl>
                                          </p:spTgt>
                                        </p:tgtEl>
                                        <p:attrNameLst>
                                          <p:attrName>ppt_x</p:attrName>
                                          <p:attrName>ppt_y</p:attrName>
                                        </p:attrNameLst>
                                      </p:cBhvr>
                                    </p:animMotion>
                                    <p:animEffect transition="in" filter="fade">
                                      <p:cBhvr>
                                        <p:cTn id="108" dur="1000"/>
                                        <p:tgtEl>
                                          <p:spTgt spid="6">
                                            <p:txEl>
                                              <p:pRg st="5" end="5"/>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2" presetClass="entr" presetSubtype="0" fill="hold" grpId="0" nodeType="clickEffect">
                                  <p:stCondLst>
                                    <p:cond delay="0"/>
                                  </p:stCondLst>
                                  <p:childTnLst>
                                    <p:set>
                                      <p:cBhvr>
                                        <p:cTn id="112" dur="1" fill="hold">
                                          <p:stCondLst>
                                            <p:cond delay="0"/>
                                          </p:stCondLst>
                                        </p:cTn>
                                        <p:tgtEl>
                                          <p:spTgt spid="6">
                                            <p:txEl>
                                              <p:pRg st="6" end="6"/>
                                            </p:txEl>
                                          </p:spTgt>
                                        </p:tgtEl>
                                        <p:attrNameLst>
                                          <p:attrName>style.visibility</p:attrName>
                                        </p:attrNameLst>
                                      </p:cBhvr>
                                      <p:to>
                                        <p:strVal val="visible"/>
                                      </p:to>
                                    </p:set>
                                    <p:animScale>
                                      <p:cBhvr>
                                        <p:cTn id="113"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4" dur="1000" decel="50000" fill="hold">
                                          <p:stCondLst>
                                            <p:cond delay="0"/>
                                          </p:stCondLst>
                                        </p:cTn>
                                        <p:tgtEl>
                                          <p:spTgt spid="6">
                                            <p:txEl>
                                              <p:pRg st="6" end="6"/>
                                            </p:txEl>
                                          </p:spTgt>
                                        </p:tgtEl>
                                        <p:attrNameLst>
                                          <p:attrName>ppt_x</p:attrName>
                                          <p:attrName>ppt_y</p:attrName>
                                        </p:attrNameLst>
                                      </p:cBhvr>
                                    </p:animMotion>
                                    <p:animEffect transition="in" filter="fade">
                                      <p:cBhvr>
                                        <p:cTn id="115" dur="1000"/>
                                        <p:tgtEl>
                                          <p:spTgt spid="6">
                                            <p:txEl>
                                              <p:pRg st="6" end="6"/>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52" presetClass="entr" presetSubtype="0" fill="hold" grpId="0" nodeType="clickEffect">
                                  <p:stCondLst>
                                    <p:cond delay="0"/>
                                  </p:stCondLst>
                                  <p:childTnLst>
                                    <p:set>
                                      <p:cBhvr>
                                        <p:cTn id="119" dur="1" fill="hold">
                                          <p:stCondLst>
                                            <p:cond delay="0"/>
                                          </p:stCondLst>
                                        </p:cTn>
                                        <p:tgtEl>
                                          <p:spTgt spid="6">
                                            <p:txEl>
                                              <p:pRg st="7" end="7"/>
                                            </p:txEl>
                                          </p:spTgt>
                                        </p:tgtEl>
                                        <p:attrNameLst>
                                          <p:attrName>style.visibility</p:attrName>
                                        </p:attrNameLst>
                                      </p:cBhvr>
                                      <p:to>
                                        <p:strVal val="visible"/>
                                      </p:to>
                                    </p:set>
                                    <p:animScale>
                                      <p:cBhvr>
                                        <p:cTn id="120"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1" dur="1000" decel="50000" fill="hold">
                                          <p:stCondLst>
                                            <p:cond delay="0"/>
                                          </p:stCondLst>
                                        </p:cTn>
                                        <p:tgtEl>
                                          <p:spTgt spid="6">
                                            <p:txEl>
                                              <p:pRg st="7" end="7"/>
                                            </p:txEl>
                                          </p:spTgt>
                                        </p:tgtEl>
                                        <p:attrNameLst>
                                          <p:attrName>ppt_x</p:attrName>
                                          <p:attrName>ppt_y</p:attrName>
                                        </p:attrNameLst>
                                      </p:cBhvr>
                                    </p:animMotion>
                                    <p:animEffect transition="in" filter="fade">
                                      <p:cBhvr>
                                        <p:cTn id="122" dur="1000"/>
                                        <p:tgtEl>
                                          <p:spTgt spid="6">
                                            <p:txEl>
                                              <p:pRg st="7" end="7"/>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49" presetClass="entr" presetSubtype="0" decel="100000" fill="hold" nodeType="clickEffect">
                                  <p:stCondLst>
                                    <p:cond delay="0"/>
                                  </p:stCondLst>
                                  <p:childTnLst>
                                    <p:set>
                                      <p:cBhvr>
                                        <p:cTn id="126" dur="1" fill="hold">
                                          <p:stCondLst>
                                            <p:cond delay="0"/>
                                          </p:stCondLst>
                                        </p:cTn>
                                        <p:tgtEl>
                                          <p:spTgt spid="21"/>
                                        </p:tgtEl>
                                        <p:attrNameLst>
                                          <p:attrName>style.visibility</p:attrName>
                                        </p:attrNameLst>
                                      </p:cBhvr>
                                      <p:to>
                                        <p:strVal val="visible"/>
                                      </p:to>
                                    </p:set>
                                    <p:anim calcmode="lin" valueType="num">
                                      <p:cBhvr>
                                        <p:cTn id="127" dur="2000" fill="hold"/>
                                        <p:tgtEl>
                                          <p:spTgt spid="21"/>
                                        </p:tgtEl>
                                        <p:attrNameLst>
                                          <p:attrName>ppt_w</p:attrName>
                                        </p:attrNameLst>
                                      </p:cBhvr>
                                      <p:tavLst>
                                        <p:tav tm="0">
                                          <p:val>
                                            <p:fltVal val="0"/>
                                          </p:val>
                                        </p:tav>
                                        <p:tav tm="100000">
                                          <p:val>
                                            <p:strVal val="#ppt_w"/>
                                          </p:val>
                                        </p:tav>
                                      </p:tavLst>
                                    </p:anim>
                                    <p:anim calcmode="lin" valueType="num">
                                      <p:cBhvr>
                                        <p:cTn id="128" dur="2000" fill="hold"/>
                                        <p:tgtEl>
                                          <p:spTgt spid="21"/>
                                        </p:tgtEl>
                                        <p:attrNameLst>
                                          <p:attrName>ppt_h</p:attrName>
                                        </p:attrNameLst>
                                      </p:cBhvr>
                                      <p:tavLst>
                                        <p:tav tm="0">
                                          <p:val>
                                            <p:fltVal val="0"/>
                                          </p:val>
                                        </p:tav>
                                        <p:tav tm="100000">
                                          <p:val>
                                            <p:strVal val="#ppt_h"/>
                                          </p:val>
                                        </p:tav>
                                      </p:tavLst>
                                    </p:anim>
                                    <p:anim calcmode="lin" valueType="num">
                                      <p:cBhvr>
                                        <p:cTn id="129" dur="2000" fill="hold"/>
                                        <p:tgtEl>
                                          <p:spTgt spid="21"/>
                                        </p:tgtEl>
                                        <p:attrNameLst>
                                          <p:attrName>style.rotation</p:attrName>
                                        </p:attrNameLst>
                                      </p:cBhvr>
                                      <p:tavLst>
                                        <p:tav tm="0">
                                          <p:val>
                                            <p:fltVal val="360"/>
                                          </p:val>
                                        </p:tav>
                                        <p:tav tm="100000">
                                          <p:val>
                                            <p:fltVal val="0"/>
                                          </p:val>
                                        </p:tav>
                                      </p:tavLst>
                                    </p:anim>
                                    <p:animEffect transition="in" filter="fade">
                                      <p:cBhvr>
                                        <p:cTn id="130" dur="2000"/>
                                        <p:tgtEl>
                                          <p:spTgt spid="21"/>
                                        </p:tgtEl>
                                      </p:cBhvr>
                                    </p:animEffect>
                                  </p:childTnLst>
                                </p:cTn>
                              </p:par>
                            </p:childTnLst>
                          </p:cTn>
                        </p:par>
                      </p:childTnLst>
                    </p:cTn>
                  </p:par>
                  <p:par>
                    <p:cTn id="131" fill="hold">
                      <p:stCondLst>
                        <p:cond delay="indefinite"/>
                      </p:stCondLst>
                      <p:childTnLst>
                        <p:par>
                          <p:cTn id="132" fill="hold">
                            <p:stCondLst>
                              <p:cond delay="0"/>
                            </p:stCondLst>
                            <p:childTnLst>
                              <p:par>
                                <p:cTn id="133" presetID="35" presetClass="entr" presetSubtype="0" fill="hold" grpId="0" nodeType="clickEffect">
                                  <p:stCondLst>
                                    <p:cond delay="0"/>
                                  </p:stCondLst>
                                  <p:childTnLst>
                                    <p:set>
                                      <p:cBhvr>
                                        <p:cTn id="134" dur="1" fill="hold">
                                          <p:stCondLst>
                                            <p:cond delay="0"/>
                                          </p:stCondLst>
                                        </p:cTn>
                                        <p:tgtEl>
                                          <p:spTgt spid="22"/>
                                        </p:tgtEl>
                                        <p:attrNameLst>
                                          <p:attrName>style.visibility</p:attrName>
                                        </p:attrNameLst>
                                      </p:cBhvr>
                                      <p:to>
                                        <p:strVal val="visible"/>
                                      </p:to>
                                    </p:set>
                                    <p:animEffect transition="in" filter="fade">
                                      <p:cBhvr>
                                        <p:cTn id="135" dur="2000"/>
                                        <p:tgtEl>
                                          <p:spTgt spid="22"/>
                                        </p:tgtEl>
                                      </p:cBhvr>
                                    </p:animEffect>
                                    <p:anim calcmode="lin" valueType="num">
                                      <p:cBhvr>
                                        <p:cTn id="136" dur="2000" fill="hold"/>
                                        <p:tgtEl>
                                          <p:spTgt spid="22"/>
                                        </p:tgtEl>
                                        <p:attrNameLst>
                                          <p:attrName>style.rotation</p:attrName>
                                        </p:attrNameLst>
                                      </p:cBhvr>
                                      <p:tavLst>
                                        <p:tav tm="0">
                                          <p:val>
                                            <p:fltVal val="720"/>
                                          </p:val>
                                        </p:tav>
                                        <p:tav tm="100000">
                                          <p:val>
                                            <p:fltVal val="0"/>
                                          </p:val>
                                        </p:tav>
                                      </p:tavLst>
                                    </p:anim>
                                    <p:anim calcmode="lin" valueType="num">
                                      <p:cBhvr>
                                        <p:cTn id="137" dur="2000" fill="hold"/>
                                        <p:tgtEl>
                                          <p:spTgt spid="22"/>
                                        </p:tgtEl>
                                        <p:attrNameLst>
                                          <p:attrName>ppt_h</p:attrName>
                                        </p:attrNameLst>
                                      </p:cBhvr>
                                      <p:tavLst>
                                        <p:tav tm="0">
                                          <p:val>
                                            <p:fltVal val="0"/>
                                          </p:val>
                                        </p:tav>
                                        <p:tav tm="100000">
                                          <p:val>
                                            <p:strVal val="#ppt_h"/>
                                          </p:val>
                                        </p:tav>
                                      </p:tavLst>
                                    </p:anim>
                                    <p:anim calcmode="lin" valueType="num">
                                      <p:cBhvr>
                                        <p:cTn id="138" dur="2000" fill="hold"/>
                                        <p:tgtEl>
                                          <p:spTgt spid="2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6" grpId="0" build="p" animBg="1"/>
      <p:bldP spid="7" grpId="0" animBg="1"/>
      <p:bldP spid="2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5638800"/>
            <a:ext cx="8763000" cy="1040352"/>
          </a:xfrm>
          <a:solidFill>
            <a:srgbClr val="FFCCCC"/>
          </a:solidFill>
          <a:ln>
            <a:solidFill>
              <a:srgbClr val="002060"/>
            </a:solidFill>
          </a:ln>
          <a:effectLst>
            <a:innerShdw blurRad="63500" dist="50800" dir="8100000">
              <a:prstClr val="black">
                <a:alpha val="50000"/>
              </a:prstClr>
            </a:innerShdw>
          </a:effectLst>
        </p:spPr>
        <p:txBody>
          <a:bodyPr/>
          <a:lstStyle/>
          <a:p>
            <a:pPr algn="r" rtl="1"/>
            <a:r>
              <a:rPr lang="ar-SA" dirty="0" smtClean="0">
                <a:solidFill>
                  <a:srgbClr val="FF0000"/>
                </a:solidFill>
              </a:rPr>
              <a:t>ملحوظة هامة </a:t>
            </a:r>
            <a:r>
              <a:rPr lang="ar-SA" dirty="0" smtClean="0"/>
              <a:t>: </a:t>
            </a:r>
            <a:r>
              <a:rPr lang="ar-SA" b="0" dirty="0" smtClean="0"/>
              <a:t>لحساب عدد عناصر الطابور نستخدم التعبير </a:t>
            </a:r>
            <a:r>
              <a:rPr lang="en-US" b="0" dirty="0" smtClean="0"/>
              <a:t>Q</a:t>
            </a:r>
            <a:r>
              <a:rPr lang="en-US" b="0" baseline="-25000" dirty="0" smtClean="0"/>
              <a:t>n</a:t>
            </a:r>
            <a:r>
              <a:rPr lang="en-US" b="0" dirty="0" smtClean="0"/>
              <a:t> = Rear – Front + </a:t>
            </a:r>
            <a:r>
              <a:rPr lang="en-US" b="0" dirty="0" smtClean="0">
                <a:latin typeface="+mj-lt"/>
              </a:rPr>
              <a:t>1</a:t>
            </a:r>
            <a:r>
              <a:rPr lang="ar-SA" b="0" dirty="0" smtClean="0"/>
              <a:t> ويكون الطابور فارغاً عندما يكون </a:t>
            </a:r>
            <a:r>
              <a:rPr lang="en-US" b="0" dirty="0" smtClean="0"/>
              <a:t>Rear &lt; Front</a:t>
            </a:r>
            <a:r>
              <a:rPr lang="en-US" sz="1600" b="0" dirty="0" smtClean="0"/>
              <a:t> </a:t>
            </a:r>
          </a:p>
        </p:txBody>
      </p:sp>
      <p:graphicFrame>
        <p:nvGraphicFramePr>
          <p:cNvPr id="10" name="Content Placeholder 9"/>
          <p:cNvGraphicFramePr>
            <a:graphicFrameLocks noGrp="1"/>
          </p:cNvGraphicFramePr>
          <p:nvPr>
            <p:ph sz="quarter" idx="2"/>
          </p:nvPr>
        </p:nvGraphicFramePr>
        <p:xfrm>
          <a:off x="609600" y="609600"/>
          <a:ext cx="4267200" cy="2380600"/>
        </p:xfrm>
        <a:graphic>
          <a:graphicData uri="http://schemas.openxmlformats.org/drawingml/2006/table">
            <a:tbl>
              <a:tblPr rtl="1"/>
              <a:tblGrid>
                <a:gridCol w="979107"/>
                <a:gridCol w="466677"/>
                <a:gridCol w="427025"/>
                <a:gridCol w="341620"/>
                <a:gridCol w="1220072"/>
                <a:gridCol w="430076"/>
                <a:gridCol w="402623"/>
              </a:tblGrid>
              <a:tr h="378584">
                <a:tc>
                  <a:txBody>
                    <a:bodyPr/>
                    <a:lstStyle/>
                    <a:p>
                      <a:pPr algn="ctr" rtl="1" fontAlgn="ctr"/>
                      <a:r>
                        <a:rPr lang="en-US" sz="1600" b="0" i="0" u="none" strike="noStrike" dirty="0">
                          <a:solidFill>
                            <a:srgbClr val="000000"/>
                          </a:solidFill>
                          <a:latin typeface="Times New Roman"/>
                          <a:cs typeface="Simplified Arabic"/>
                        </a:rPr>
                        <a:t>Front = 0</a:t>
                      </a:r>
                      <a:endParaRPr lang="en-US" sz="1600" b="0" i="0" u="none" strike="noStrike" dirty="0">
                        <a:solidFill>
                          <a:srgbClr val="000000"/>
                        </a:solidFill>
                        <a:latin typeface="Times New Roman"/>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1" fontAlgn="ctr"/>
                      <a:r>
                        <a:rPr lang="en-US" sz="1600" b="0" i="0" u="none" strike="noStrike">
                          <a:solidFill>
                            <a:srgbClr val="000000"/>
                          </a:solidFill>
                          <a:latin typeface="Times New Roman"/>
                          <a:cs typeface="Simplified Arabic"/>
                        </a:rPr>
                        <a:t>A</a:t>
                      </a:r>
                      <a:endParaRPr lang="en-US" sz="1600" b="0" i="0" u="none" strike="noStrike">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1" fontAlgn="ctr"/>
                      <a:r>
                        <a:rPr lang="ar-SA" sz="1600" b="0" i="0" u="none" strike="noStrike">
                          <a:solidFill>
                            <a:srgbClr val="000000"/>
                          </a:solidFill>
                          <a:latin typeface="Simplified Arabic"/>
                        </a:rPr>
                        <a:t>0</a:t>
                      </a:r>
                      <a:endParaRPr lang="en-US" sz="1600" b="0" i="0" u="none" strike="noStrike">
                        <a:solidFill>
                          <a:srgbClr val="000000"/>
                        </a:solidFill>
                        <a:latin typeface="Simplified Arabic"/>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rtl="0" fontAlgn="ctr"/>
                      <a:endParaRPr lang="en-US" sz="1600" b="0" i="0" u="none" strike="noStrike">
                        <a:solidFill>
                          <a:srgbClr val="000000"/>
                        </a:solidFill>
                        <a:latin typeface="Calibri"/>
                      </a:endParaRPr>
                    </a:p>
                  </a:txBody>
                  <a:tcPr marL="0" marR="0" marT="0" marB="0" anchor="ctr">
                    <a:lnL>
                      <a:noFill/>
                    </a:lnL>
                    <a:lnR>
                      <a:noFill/>
                    </a:lnR>
                    <a:lnT>
                      <a:noFill/>
                    </a:lnT>
                    <a:lnB>
                      <a:noFill/>
                    </a:lnB>
                    <a:solidFill>
                      <a:schemeClr val="bg2"/>
                    </a:solidFill>
                  </a:tcPr>
                </a:tc>
                <a:tc>
                  <a:txBody>
                    <a:bodyPr/>
                    <a:lstStyle/>
                    <a:p>
                      <a:pPr algn="ctr" rtl="1" fontAlgn="ctr"/>
                      <a:endParaRPr lang="en-US" sz="1600" b="0" i="0" u="none" strike="noStrike" dirty="0">
                        <a:solidFill>
                          <a:srgbClr val="000000"/>
                        </a:solidFill>
                        <a:latin typeface="Times New Roman"/>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0" fontAlgn="ctr"/>
                      <a:r>
                        <a:rPr lang="en-US" sz="1600" b="0" i="0" u="none" strike="noStrike">
                          <a:solidFill>
                            <a:srgbClr val="000000"/>
                          </a:solidFill>
                          <a:latin typeface="Simplified Arab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1" fontAlgn="ctr"/>
                      <a:r>
                        <a:rPr lang="ar-SA" sz="1600" b="0" i="0" u="none" strike="noStrike" dirty="0">
                          <a:solidFill>
                            <a:srgbClr val="000000"/>
                          </a:solidFill>
                          <a:latin typeface="Simplified Arabic"/>
                        </a:rPr>
                        <a:t>0</a:t>
                      </a:r>
                      <a:endParaRPr lang="en-US" sz="1600" b="0" i="0" u="none" strike="noStrike" dirty="0">
                        <a:solidFill>
                          <a:srgbClr val="000000"/>
                        </a:solidFill>
                        <a:latin typeface="Simplified Arabic"/>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r>
              <a:tr h="378584">
                <a:tc>
                  <a:txBody>
                    <a:bodyPr/>
                    <a:lstStyle/>
                    <a:p>
                      <a:pPr algn="ctr" rtl="1" fontAlgn="ctr"/>
                      <a:endParaRPr lang="en-US" sz="1600" b="0" i="0" u="none" strike="noStrike">
                        <a:solidFill>
                          <a:srgbClr val="000000"/>
                        </a:solidFill>
                        <a:latin typeface="Simplified Arabic"/>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1" fontAlgn="ctr"/>
                      <a:r>
                        <a:rPr lang="en-US" sz="1600" b="0" i="0" u="none" strike="noStrike">
                          <a:solidFill>
                            <a:srgbClr val="000000"/>
                          </a:solidFill>
                          <a:latin typeface="Times New Roman"/>
                          <a:cs typeface="Simplified Arabic"/>
                        </a:rPr>
                        <a:t>B</a:t>
                      </a:r>
                      <a:endParaRPr lang="en-US" sz="1600" b="0" i="0" u="none" strike="noStrike">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1" fontAlgn="ctr"/>
                      <a:r>
                        <a:rPr lang="ar-SA" sz="1600" b="0" i="0" u="none" strike="noStrike">
                          <a:solidFill>
                            <a:srgbClr val="000000"/>
                          </a:solidFill>
                          <a:latin typeface="Simplified Arabic"/>
                        </a:rPr>
                        <a:t>1</a:t>
                      </a:r>
                      <a:endParaRPr lang="en-US" sz="1600" b="0" i="0" u="none" strike="noStrike">
                        <a:solidFill>
                          <a:srgbClr val="000000"/>
                        </a:solidFill>
                        <a:latin typeface="Simplified Arabic"/>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rtl="0" fontAlgn="ctr"/>
                      <a:endParaRPr lang="en-US" sz="1600" b="0" i="0" u="none" strike="noStrike">
                        <a:solidFill>
                          <a:srgbClr val="000000"/>
                        </a:solidFill>
                        <a:latin typeface="Calibri"/>
                      </a:endParaRPr>
                    </a:p>
                  </a:txBody>
                  <a:tcPr marL="0" marR="0" marT="0" marB="0" anchor="ctr">
                    <a:lnL>
                      <a:noFill/>
                    </a:lnL>
                    <a:lnR>
                      <a:noFill/>
                    </a:lnR>
                    <a:lnT>
                      <a:noFill/>
                    </a:lnT>
                    <a:lnB>
                      <a:noFill/>
                    </a:lnB>
                    <a:solidFill>
                      <a:schemeClr val="bg2"/>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latin typeface="Times New Roman"/>
                          <a:cs typeface="Simplified Arabic"/>
                        </a:rPr>
                        <a:t>Front = 1</a:t>
                      </a:r>
                      <a:endParaRPr lang="en-US" sz="1600" b="0" i="0" u="none" strike="noStrike" dirty="0" smtClean="0">
                        <a:solidFill>
                          <a:srgbClr val="000000"/>
                        </a:solidFill>
                        <a:latin typeface="Times New Roman"/>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1" fontAlgn="ctr"/>
                      <a:r>
                        <a:rPr lang="en-US" sz="1600" b="0" i="0" u="none" strike="noStrike">
                          <a:solidFill>
                            <a:srgbClr val="000000"/>
                          </a:solidFill>
                          <a:latin typeface="Times New Roman"/>
                          <a:cs typeface="Simplified Arabic"/>
                        </a:rPr>
                        <a:t>B</a:t>
                      </a:r>
                      <a:endParaRPr lang="en-US" sz="1600" b="0" i="0" u="none" strike="noStrike">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1" fontAlgn="ctr"/>
                      <a:r>
                        <a:rPr lang="ar-SA" sz="1600" b="0" i="0" u="none" strike="noStrike" dirty="0">
                          <a:solidFill>
                            <a:srgbClr val="000000"/>
                          </a:solidFill>
                          <a:latin typeface="Simplified Arabic"/>
                        </a:rPr>
                        <a:t>1</a:t>
                      </a:r>
                      <a:endParaRPr lang="en-US" sz="1600" b="0" i="0" u="none" strike="noStrike" dirty="0">
                        <a:solidFill>
                          <a:srgbClr val="000000"/>
                        </a:solidFill>
                        <a:latin typeface="Simplified Arabic"/>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r>
              <a:tr h="378584">
                <a:tc>
                  <a:txBody>
                    <a:bodyPr/>
                    <a:lstStyle/>
                    <a:p>
                      <a:pPr algn="ctr" rtl="1" fontAlgn="ctr"/>
                      <a:r>
                        <a:rPr lang="en-US" sz="1600" b="0" i="0" u="none" strike="noStrike">
                          <a:solidFill>
                            <a:srgbClr val="000000"/>
                          </a:solidFill>
                          <a:latin typeface="Times New Roman"/>
                          <a:cs typeface="Simplified Arabic"/>
                        </a:rPr>
                        <a:t>Rear = 2</a:t>
                      </a:r>
                      <a:endParaRPr lang="en-US" sz="1600" b="0" i="0" u="none" strike="noStrike">
                        <a:solidFill>
                          <a:srgbClr val="000000"/>
                        </a:solidFill>
                        <a:latin typeface="Times New Roman"/>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1" fontAlgn="ctr"/>
                      <a:r>
                        <a:rPr lang="en-US" sz="1600" b="0" i="0" u="none" strike="noStrike">
                          <a:solidFill>
                            <a:srgbClr val="000000"/>
                          </a:solidFill>
                          <a:latin typeface="Times New Roman"/>
                          <a:cs typeface="Simplified Arabic"/>
                        </a:rPr>
                        <a:t>C</a:t>
                      </a:r>
                      <a:endParaRPr lang="en-US" sz="1600" b="0" i="0" u="none" strike="noStrike">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1" fontAlgn="ctr"/>
                      <a:r>
                        <a:rPr lang="ar-SA" sz="1600" b="0" i="0" u="none" strike="noStrike">
                          <a:solidFill>
                            <a:srgbClr val="000000"/>
                          </a:solidFill>
                          <a:latin typeface="Simplified Arabic"/>
                        </a:rPr>
                        <a:t>2</a:t>
                      </a:r>
                      <a:endParaRPr lang="en-US" sz="1600" b="0" i="0" u="none" strike="noStrike">
                        <a:solidFill>
                          <a:srgbClr val="000000"/>
                        </a:solidFill>
                        <a:latin typeface="Simplified Arabic"/>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rtl="0" fontAlgn="ctr"/>
                      <a:endParaRPr lang="en-US" sz="1600" b="0" i="0" u="none" strike="noStrike">
                        <a:solidFill>
                          <a:srgbClr val="000000"/>
                        </a:solidFill>
                        <a:latin typeface="Calibri"/>
                      </a:endParaRPr>
                    </a:p>
                  </a:txBody>
                  <a:tcPr marL="0" marR="0" marT="0" marB="0" anchor="ctr">
                    <a:lnL>
                      <a:noFill/>
                    </a:lnL>
                    <a:lnR>
                      <a:noFill/>
                    </a:lnR>
                    <a:lnT>
                      <a:noFill/>
                    </a:lnT>
                    <a:lnB>
                      <a:noFill/>
                    </a:lnB>
                    <a:solidFill>
                      <a:schemeClr val="bg2"/>
                    </a:solidFill>
                  </a:tcPr>
                </a:tc>
                <a:tc>
                  <a:txBody>
                    <a:bodyPr/>
                    <a:lstStyle/>
                    <a:p>
                      <a:pPr algn="ctr" rtl="1" fontAlgn="ctr"/>
                      <a:r>
                        <a:rPr lang="en-US" sz="1600" b="0" i="0" u="none" strike="noStrike">
                          <a:solidFill>
                            <a:srgbClr val="000000"/>
                          </a:solidFill>
                          <a:latin typeface="Times New Roman"/>
                          <a:cs typeface="Simplified Arabic"/>
                        </a:rPr>
                        <a:t>Rear = 2</a:t>
                      </a:r>
                      <a:endParaRPr lang="en-US" sz="1600" b="0" i="0" u="none" strike="noStrike">
                        <a:solidFill>
                          <a:srgbClr val="000000"/>
                        </a:solidFill>
                        <a:latin typeface="Times New Roman"/>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1" fontAlgn="ctr"/>
                      <a:r>
                        <a:rPr lang="en-US" sz="1600" b="0" i="0" u="none" strike="noStrike">
                          <a:solidFill>
                            <a:srgbClr val="000000"/>
                          </a:solidFill>
                          <a:latin typeface="Times New Roman"/>
                          <a:cs typeface="Simplified Arabic"/>
                        </a:rPr>
                        <a:t>C</a:t>
                      </a:r>
                      <a:endParaRPr lang="en-US" sz="1600" b="0" i="0" u="none" strike="noStrike">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1" fontAlgn="ctr"/>
                      <a:r>
                        <a:rPr lang="ar-SA" sz="1600" b="0" i="0" u="none" strike="noStrike" dirty="0">
                          <a:solidFill>
                            <a:srgbClr val="000000"/>
                          </a:solidFill>
                          <a:latin typeface="Simplified Arabic"/>
                        </a:rPr>
                        <a:t>2</a:t>
                      </a:r>
                      <a:endParaRPr lang="en-US" sz="1600" b="0" i="0" u="none" strike="noStrike" dirty="0">
                        <a:solidFill>
                          <a:srgbClr val="000000"/>
                        </a:solidFill>
                        <a:latin typeface="Simplified Arabic"/>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r>
              <a:tr h="378584">
                <a:tc>
                  <a:txBody>
                    <a:bodyPr/>
                    <a:lstStyle/>
                    <a:p>
                      <a:pPr algn="ctr" rtl="1" fontAlgn="ctr"/>
                      <a:endParaRPr lang="en-US" sz="1600" b="0" i="0" u="none" strike="noStrike">
                        <a:solidFill>
                          <a:srgbClr val="000000"/>
                        </a:solidFill>
                        <a:latin typeface="Simplified Arabic"/>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1" fontAlgn="ctr"/>
                      <a:r>
                        <a:rPr lang="ar-SA" sz="1600" b="0" i="0" u="none" strike="noStrike">
                          <a:solidFill>
                            <a:srgbClr val="000000"/>
                          </a:solidFill>
                          <a:latin typeface="Simplified Arabic"/>
                        </a:rPr>
                        <a:t> </a:t>
                      </a:r>
                      <a:endParaRPr lang="en-US" sz="1600" b="0" i="0" u="none" strike="noStrike">
                        <a:solidFill>
                          <a:srgbClr val="000000"/>
                        </a:solidFill>
                        <a:latin typeface="Simplified Arab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1" fontAlgn="ctr"/>
                      <a:r>
                        <a:rPr lang="ar-SA" sz="1600" b="0" i="0" u="none" strike="noStrike">
                          <a:solidFill>
                            <a:srgbClr val="000000"/>
                          </a:solidFill>
                          <a:latin typeface="Simplified Arabic"/>
                        </a:rPr>
                        <a:t>3</a:t>
                      </a:r>
                      <a:endParaRPr lang="en-US" sz="1600" b="0" i="0" u="none" strike="noStrike">
                        <a:solidFill>
                          <a:srgbClr val="000000"/>
                        </a:solidFill>
                        <a:latin typeface="Simplified Arabic"/>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rtl="0" fontAlgn="ctr"/>
                      <a:endParaRPr lang="en-US" sz="1600" b="0" i="0" u="none" strike="noStrike">
                        <a:solidFill>
                          <a:srgbClr val="000000"/>
                        </a:solidFill>
                        <a:latin typeface="Calibri"/>
                      </a:endParaRPr>
                    </a:p>
                  </a:txBody>
                  <a:tcPr marL="0" marR="0" marT="0" marB="0" anchor="ctr">
                    <a:lnL>
                      <a:noFill/>
                    </a:lnL>
                    <a:lnR>
                      <a:noFill/>
                    </a:lnR>
                    <a:lnT>
                      <a:noFill/>
                    </a:lnT>
                    <a:lnB>
                      <a:noFill/>
                    </a:lnB>
                    <a:solidFill>
                      <a:schemeClr val="bg2"/>
                    </a:solidFill>
                  </a:tcPr>
                </a:tc>
                <a:tc>
                  <a:txBody>
                    <a:bodyPr/>
                    <a:lstStyle/>
                    <a:p>
                      <a:pPr algn="ctr" rtl="1" fontAlgn="ctr"/>
                      <a:endParaRPr lang="en-US" sz="1600" b="0" i="0" u="none" strike="noStrike">
                        <a:solidFill>
                          <a:srgbClr val="000000"/>
                        </a:solidFill>
                        <a:latin typeface="Simplified Arabic"/>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1" fontAlgn="ctr"/>
                      <a:r>
                        <a:rPr lang="ar-SA" sz="1600" b="0" i="0" u="none" strike="noStrike">
                          <a:solidFill>
                            <a:srgbClr val="000000"/>
                          </a:solidFill>
                          <a:latin typeface="Simplified Arabic"/>
                        </a:rPr>
                        <a:t> </a:t>
                      </a:r>
                      <a:endParaRPr lang="en-US" sz="1600" b="0" i="0" u="none" strike="noStrike">
                        <a:solidFill>
                          <a:srgbClr val="000000"/>
                        </a:solidFill>
                        <a:latin typeface="Simplified Arab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1" fontAlgn="ctr"/>
                      <a:r>
                        <a:rPr lang="ar-SA" sz="1600" b="0" i="0" u="none" strike="noStrike" dirty="0">
                          <a:solidFill>
                            <a:srgbClr val="000000"/>
                          </a:solidFill>
                          <a:latin typeface="Simplified Arabic"/>
                        </a:rPr>
                        <a:t>3</a:t>
                      </a:r>
                      <a:endParaRPr lang="en-US" sz="1600" b="0" i="0" u="none" strike="noStrike" dirty="0">
                        <a:solidFill>
                          <a:srgbClr val="000000"/>
                        </a:solidFill>
                        <a:latin typeface="Simplified Arabic"/>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r>
              <a:tr h="378584">
                <a:tc>
                  <a:txBody>
                    <a:bodyPr/>
                    <a:lstStyle/>
                    <a:p>
                      <a:pPr algn="ctr" rtl="1" fontAlgn="ctr"/>
                      <a:endParaRPr lang="en-US" sz="1600" b="0" i="0" u="none" strike="noStrike" dirty="0">
                        <a:solidFill>
                          <a:srgbClr val="000000"/>
                        </a:solidFill>
                        <a:latin typeface="Simplified Arabic"/>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1" fontAlgn="ctr"/>
                      <a:r>
                        <a:rPr lang="ar-SA" sz="1600" b="0" i="0" u="none" strike="noStrike" dirty="0">
                          <a:solidFill>
                            <a:srgbClr val="000000"/>
                          </a:solidFill>
                          <a:latin typeface="Simplified Arabic"/>
                        </a:rPr>
                        <a:t> </a:t>
                      </a:r>
                      <a:endParaRPr lang="en-US" sz="1600" b="0" i="0" u="none" strike="noStrike" dirty="0">
                        <a:solidFill>
                          <a:srgbClr val="000000"/>
                        </a:solidFill>
                        <a:latin typeface="Simplified Arab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1" fontAlgn="ctr"/>
                      <a:r>
                        <a:rPr lang="ar-SA" sz="1600" b="0" i="0" u="none" strike="noStrike">
                          <a:solidFill>
                            <a:srgbClr val="000000"/>
                          </a:solidFill>
                          <a:latin typeface="Simplified Arabic"/>
                        </a:rPr>
                        <a:t>4</a:t>
                      </a:r>
                      <a:endParaRPr lang="en-US" sz="1600" b="0" i="0" u="none" strike="noStrike">
                        <a:solidFill>
                          <a:srgbClr val="000000"/>
                        </a:solidFill>
                        <a:latin typeface="Simplified Arabic"/>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rtl="0" fontAlgn="ctr"/>
                      <a:endParaRPr lang="en-US" sz="1600" b="0" i="0" u="none" strike="noStrike">
                        <a:solidFill>
                          <a:srgbClr val="000000"/>
                        </a:solidFill>
                        <a:latin typeface="Calibri"/>
                      </a:endParaRPr>
                    </a:p>
                  </a:txBody>
                  <a:tcPr marL="0" marR="0" marT="0" marB="0" anchor="ctr">
                    <a:lnL>
                      <a:noFill/>
                    </a:lnL>
                    <a:lnR>
                      <a:noFill/>
                    </a:lnR>
                    <a:lnT>
                      <a:noFill/>
                    </a:lnT>
                    <a:lnB>
                      <a:noFill/>
                    </a:lnB>
                    <a:solidFill>
                      <a:schemeClr val="bg2"/>
                    </a:solidFill>
                  </a:tcPr>
                </a:tc>
                <a:tc>
                  <a:txBody>
                    <a:bodyPr/>
                    <a:lstStyle/>
                    <a:p>
                      <a:pPr algn="ctr" rtl="1" fontAlgn="ctr"/>
                      <a:endParaRPr lang="en-US" sz="1600" b="0" i="0" u="none" strike="noStrike">
                        <a:solidFill>
                          <a:srgbClr val="000000"/>
                        </a:solidFill>
                        <a:latin typeface="Simplified Arabic"/>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rtl="1" fontAlgn="ctr"/>
                      <a:r>
                        <a:rPr lang="ar-SA" sz="1600" b="0" i="0" u="none" strike="noStrike">
                          <a:solidFill>
                            <a:srgbClr val="000000"/>
                          </a:solidFill>
                          <a:latin typeface="Simplified Arabic"/>
                        </a:rPr>
                        <a:t> </a:t>
                      </a:r>
                      <a:endParaRPr lang="en-US" sz="1600" b="0" i="0" u="none" strike="noStrike">
                        <a:solidFill>
                          <a:srgbClr val="000000"/>
                        </a:solidFill>
                        <a:latin typeface="Simplified Arab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rtl="1" fontAlgn="ctr"/>
                      <a:r>
                        <a:rPr lang="ar-SA" sz="1600" b="0" i="0" u="none" strike="noStrike" dirty="0">
                          <a:solidFill>
                            <a:srgbClr val="000000"/>
                          </a:solidFill>
                          <a:latin typeface="Simplified Arabic"/>
                        </a:rPr>
                        <a:t>4</a:t>
                      </a:r>
                      <a:endParaRPr lang="en-US" sz="1600" b="0" i="0" u="none" strike="noStrike" dirty="0">
                        <a:solidFill>
                          <a:srgbClr val="000000"/>
                        </a:solidFill>
                        <a:latin typeface="Simplified Arabic"/>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r>
              <a:tr h="388816">
                <a:tc>
                  <a:txBody>
                    <a:bodyPr/>
                    <a:lstStyle/>
                    <a:p>
                      <a:pPr algn="ctr" rtl="1" fontAlgn="ctr"/>
                      <a:r>
                        <a:rPr lang="en-US" sz="1600" b="0" i="0" u="none" strike="noStrike">
                          <a:solidFill>
                            <a:srgbClr val="000000"/>
                          </a:solidFill>
                          <a:latin typeface="Calibri"/>
                        </a:rPr>
                        <a:t>الطابور ابتداءً</a:t>
                      </a:r>
                    </a:p>
                  </a:txBody>
                  <a:tcPr marL="0" marR="0" marT="0" marB="0" anchor="ctr">
                    <a:lnL>
                      <a:noFill/>
                    </a:lnL>
                    <a:lnR>
                      <a:noFill/>
                    </a:lnR>
                    <a:lnT>
                      <a:noFill/>
                    </a:lnT>
                    <a:lnB>
                      <a:noFill/>
                    </a:lnB>
                    <a:solidFill>
                      <a:schemeClr val="bg2"/>
                    </a:solidFill>
                  </a:tcPr>
                </a:tc>
                <a:tc>
                  <a:txBody>
                    <a:bodyPr/>
                    <a:lstStyle/>
                    <a:p>
                      <a:pPr algn="ctr" rtl="1" fontAlgn="ctr"/>
                      <a:r>
                        <a:rPr lang="en-US" sz="1600" b="0" i="0" u="none" strike="noStrike">
                          <a:solidFill>
                            <a:srgbClr val="000000"/>
                          </a:solidFill>
                          <a:latin typeface="Times New Roman"/>
                        </a:rPr>
                        <a:t>Q</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ctr" rtl="1" fontAlgn="ctr"/>
                      <a:endParaRPr lang="en-US" sz="1600" b="0" i="0" u="none" strike="noStrike" dirty="0">
                        <a:solidFill>
                          <a:srgbClr val="000000"/>
                        </a:solidFill>
                        <a:latin typeface="Simplified Arabic"/>
                      </a:endParaRPr>
                    </a:p>
                  </a:txBody>
                  <a:tcPr marL="0" marR="0" marT="0" marB="0" anchor="ctr">
                    <a:lnL>
                      <a:noFill/>
                    </a:lnL>
                    <a:lnR>
                      <a:noFill/>
                    </a:lnR>
                    <a:lnT>
                      <a:noFill/>
                    </a:lnT>
                    <a:lnB>
                      <a:noFill/>
                    </a:lnB>
                    <a:solidFill>
                      <a:schemeClr val="bg2"/>
                    </a:solidFill>
                  </a:tcPr>
                </a:tc>
                <a:tc>
                  <a:txBody>
                    <a:bodyPr/>
                    <a:lstStyle/>
                    <a:p>
                      <a:pPr algn="ctr" rtl="0" fontAlgn="ctr"/>
                      <a:endParaRPr lang="en-US" sz="1600" b="0" i="0" u="none" strike="noStrike">
                        <a:solidFill>
                          <a:srgbClr val="000000"/>
                        </a:solidFill>
                        <a:latin typeface="Calibri"/>
                      </a:endParaRPr>
                    </a:p>
                  </a:txBody>
                  <a:tcPr marL="0" marR="0" marT="0" marB="0" anchor="ctr">
                    <a:lnL>
                      <a:noFill/>
                    </a:lnL>
                    <a:lnR>
                      <a:noFill/>
                    </a:lnR>
                    <a:lnT>
                      <a:noFill/>
                    </a:lnT>
                    <a:lnB>
                      <a:noFill/>
                    </a:lnB>
                    <a:solidFill>
                      <a:schemeClr val="bg2"/>
                    </a:solidFill>
                  </a:tcPr>
                </a:tc>
                <a:tc>
                  <a:txBody>
                    <a:bodyPr/>
                    <a:lstStyle/>
                    <a:p>
                      <a:pPr algn="ctr" rtl="1" fontAlgn="ctr"/>
                      <a:r>
                        <a:rPr lang="en-US" sz="1600" b="0" i="0" u="none" strike="noStrike" dirty="0">
                          <a:solidFill>
                            <a:srgbClr val="000000"/>
                          </a:solidFill>
                          <a:latin typeface="Calibri"/>
                        </a:rPr>
                        <a:t>الطابور بعد </a:t>
                      </a:r>
                      <a:r>
                        <a:rPr lang="en-US" sz="1600" b="0" i="0" u="none" strike="noStrike" dirty="0" err="1">
                          <a:solidFill>
                            <a:srgbClr val="000000"/>
                          </a:solidFill>
                          <a:latin typeface="Calibri"/>
                        </a:rPr>
                        <a:t>حذف</a:t>
                      </a:r>
                      <a:r>
                        <a:rPr lang="en-US" sz="1600" b="0" i="0" u="none" strike="noStrike" dirty="0">
                          <a:solidFill>
                            <a:srgbClr val="000000"/>
                          </a:solidFill>
                          <a:latin typeface="Calibri"/>
                        </a:rPr>
                        <a:t> A </a:t>
                      </a:r>
                    </a:p>
                  </a:txBody>
                  <a:tcPr marL="0" marR="0" marT="0" marB="0" anchor="ctr">
                    <a:lnL>
                      <a:noFill/>
                    </a:lnL>
                    <a:lnR>
                      <a:noFill/>
                    </a:lnR>
                    <a:lnT>
                      <a:noFill/>
                    </a:lnT>
                    <a:lnB>
                      <a:noFill/>
                    </a:lnB>
                    <a:solidFill>
                      <a:schemeClr val="bg2"/>
                    </a:solidFill>
                  </a:tcPr>
                </a:tc>
                <a:tc>
                  <a:txBody>
                    <a:bodyPr/>
                    <a:lstStyle/>
                    <a:p>
                      <a:pPr algn="ctr" rtl="1" fontAlgn="ctr"/>
                      <a:r>
                        <a:rPr lang="en-US" sz="1600" b="0" i="0" u="none" strike="noStrike">
                          <a:solidFill>
                            <a:srgbClr val="000000"/>
                          </a:solidFill>
                          <a:latin typeface="Times New Roman"/>
                        </a:rPr>
                        <a:t>Q</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ctr" rtl="1" fontAlgn="ctr"/>
                      <a:endParaRPr lang="en-US" sz="1600" b="0" i="0" u="none" strike="noStrike" dirty="0">
                        <a:solidFill>
                          <a:srgbClr val="000000"/>
                        </a:solidFill>
                        <a:latin typeface="Simplified Arabic"/>
                      </a:endParaRPr>
                    </a:p>
                  </a:txBody>
                  <a:tcPr marL="0" marR="0" marT="0" marB="0" anchor="ctr">
                    <a:lnL>
                      <a:noFill/>
                    </a:lnL>
                    <a:lnR>
                      <a:noFill/>
                    </a:lnR>
                    <a:lnT>
                      <a:noFill/>
                    </a:lnT>
                    <a:lnB>
                      <a:noFill/>
                    </a:lnB>
                    <a:solidFill>
                      <a:schemeClr val="bg2"/>
                    </a:solidFill>
                  </a:tcPr>
                </a:tc>
              </a:tr>
            </a:tbl>
          </a:graphicData>
        </a:graphic>
      </p:graphicFrame>
      <p:sp>
        <p:nvSpPr>
          <p:cNvPr id="8" name="Content Placeholder 7"/>
          <p:cNvSpPr>
            <a:spLocks noGrp="1"/>
          </p:cNvSpPr>
          <p:nvPr>
            <p:ph sz="quarter" idx="4"/>
          </p:nvPr>
        </p:nvSpPr>
        <p:spPr>
          <a:xfrm>
            <a:off x="5029200" y="1143000"/>
            <a:ext cx="3733800" cy="3845720"/>
          </a:xfrm>
          <a:ln>
            <a:noFill/>
          </a:ln>
          <a:effectLst/>
          <a:scene3d>
            <a:camera prst="orthographicFront">
              <a:rot lat="0" lon="0" rev="0"/>
            </a:camera>
            <a:lightRig rig="chilly" dir="t">
              <a:rot lat="0" lon="0" rev="18480000"/>
            </a:lightRig>
          </a:scene3d>
          <a:sp3d prstMaterial="clear">
            <a:bevelT h="63500"/>
          </a:sp3d>
        </p:spPr>
        <p:txBody>
          <a:bodyPr/>
          <a:lstStyle/>
          <a:p>
            <a:pPr algn="r" rtl="1"/>
            <a:r>
              <a:rPr lang="ar-SA" b="1" u="sng" dirty="0" smtClean="0">
                <a:solidFill>
                  <a:srgbClr val="FF0000"/>
                </a:solidFill>
              </a:rPr>
              <a:t>الخوارزمية</a:t>
            </a:r>
            <a:r>
              <a:rPr lang="ar-SA" dirty="0" smtClean="0"/>
              <a:t> :</a:t>
            </a:r>
            <a:endParaRPr lang="en-US" dirty="0" smtClean="0"/>
          </a:p>
          <a:p>
            <a:pPr lvl="0" algn="r" rtl="1">
              <a:buNone/>
            </a:pPr>
            <a:r>
              <a:rPr lang="ar-SA" dirty="0" smtClean="0"/>
              <a:t>1) هل </a:t>
            </a:r>
            <a:r>
              <a:rPr lang="en-US" dirty="0" smtClean="0"/>
              <a:t>Rear &lt; Front</a:t>
            </a:r>
            <a:r>
              <a:rPr lang="ar-SA" dirty="0" smtClean="0"/>
              <a:t> ؟ .. نعم: الطابور فارغ .. إذهب إلى الخطوة 4</a:t>
            </a:r>
            <a:endParaRPr lang="en-US" dirty="0" smtClean="0"/>
          </a:p>
          <a:p>
            <a:pPr lvl="0" algn="r" rtl="1">
              <a:buNone/>
            </a:pPr>
            <a:r>
              <a:rPr lang="ar-SA" dirty="0" smtClean="0"/>
              <a:t>2) </a:t>
            </a:r>
            <a:r>
              <a:rPr lang="en-US" dirty="0" smtClean="0"/>
              <a:t>X = Q(Front) </a:t>
            </a:r>
            <a:r>
              <a:rPr lang="ar-SA" dirty="0" smtClean="0"/>
              <a:t>	إزالة العنصر وتخزينه في متغير اسمه </a:t>
            </a:r>
            <a:r>
              <a:rPr lang="en-US" dirty="0" smtClean="0"/>
              <a:t>X</a:t>
            </a:r>
          </a:p>
          <a:p>
            <a:pPr lvl="0" algn="r" rtl="1">
              <a:buNone/>
            </a:pPr>
            <a:r>
              <a:rPr lang="ar-SA" dirty="0" smtClean="0"/>
              <a:t>3) </a:t>
            </a:r>
            <a:r>
              <a:rPr lang="en-US" dirty="0" smtClean="0"/>
              <a:t>Front = Front + </a:t>
            </a:r>
            <a:r>
              <a:rPr lang="en-US" dirty="0" smtClean="0">
                <a:latin typeface="+mj-lt"/>
              </a:rPr>
              <a:t>1</a:t>
            </a:r>
            <a:r>
              <a:rPr lang="en-US" dirty="0" smtClean="0"/>
              <a:t> </a:t>
            </a:r>
            <a:r>
              <a:rPr lang="ar-SA" dirty="0" smtClean="0"/>
              <a:t>  	موقع العنصر المرشح للحذف تحرك خطوة إلى الخلف</a:t>
            </a:r>
            <a:endParaRPr lang="en-US" dirty="0" smtClean="0"/>
          </a:p>
          <a:p>
            <a:pPr algn="r" rtl="1">
              <a:buNone/>
            </a:pPr>
            <a:r>
              <a:rPr lang="ar-SA" dirty="0" smtClean="0"/>
              <a:t>4) توقف</a:t>
            </a:r>
            <a:endParaRPr lang="en-US" dirty="0"/>
          </a:p>
        </p:txBody>
      </p:sp>
      <p:sp>
        <p:nvSpPr>
          <p:cNvPr id="9" name="Text Placeholder 2"/>
          <p:cNvSpPr>
            <a:spLocks noGrp="1"/>
          </p:cNvSpPr>
          <p:nvPr>
            <p:ph type="body" sz="half" idx="3"/>
          </p:nvPr>
        </p:nvSpPr>
        <p:spPr>
          <a:xfrm>
            <a:off x="609600" y="76200"/>
            <a:ext cx="8153400" cy="4572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rgbClr val="FF0000"/>
            </a:solidFill>
          </a:ln>
        </p:spPr>
        <p:txBody>
          <a:bodyPr>
            <a:normAutofit/>
          </a:bodyPr>
          <a:lstStyle/>
          <a:p>
            <a:pPr algn="r" rtl="1"/>
            <a:r>
              <a:rPr lang="ar-SA" dirty="0" smtClean="0">
                <a:solidFill>
                  <a:srgbClr val="FF0000"/>
                </a:solidFill>
              </a:rPr>
              <a:t>2</a:t>
            </a:r>
            <a:r>
              <a:rPr lang="ar-SA" dirty="0" smtClean="0"/>
              <a:t> – </a:t>
            </a:r>
            <a:r>
              <a:rPr lang="ar-SA" dirty="0" smtClean="0">
                <a:solidFill>
                  <a:srgbClr val="FF0000"/>
                </a:solidFill>
              </a:rPr>
              <a:t>الحذف</a:t>
            </a:r>
            <a:r>
              <a:rPr lang="ar-SA" dirty="0" smtClean="0"/>
              <a:t> </a:t>
            </a:r>
            <a:r>
              <a:rPr lang="en-US" b="0" dirty="0" smtClean="0"/>
              <a:t>Delete</a:t>
            </a:r>
            <a:r>
              <a:rPr lang="ar-SA" b="0" dirty="0" smtClean="0"/>
              <a:t> ويكون من مقدمة الطابور </a:t>
            </a:r>
            <a:r>
              <a:rPr lang="ar-SA" dirty="0" smtClean="0"/>
              <a:t>(</a:t>
            </a:r>
            <a:r>
              <a:rPr lang="en-US" dirty="0" smtClean="0">
                <a:solidFill>
                  <a:srgbClr val="FF0000"/>
                </a:solidFill>
              </a:rPr>
              <a:t>Front</a:t>
            </a:r>
            <a:r>
              <a:rPr lang="ar-SA" dirty="0" smtClean="0"/>
              <a:t>) </a:t>
            </a:r>
            <a:endParaRPr lang="en-US" b="0" dirty="0" smtClean="0">
              <a:solidFill>
                <a:schemeClr val="tx1"/>
              </a:solidFill>
            </a:endParaRPr>
          </a:p>
        </p:txBody>
      </p:sp>
      <p:graphicFrame>
        <p:nvGraphicFramePr>
          <p:cNvPr id="11" name="Table 10"/>
          <p:cNvGraphicFramePr>
            <a:graphicFrameLocks noGrp="1"/>
          </p:cNvGraphicFramePr>
          <p:nvPr/>
        </p:nvGraphicFramePr>
        <p:xfrm>
          <a:off x="609600" y="3048000"/>
          <a:ext cx="4267200" cy="2419350"/>
        </p:xfrm>
        <a:graphic>
          <a:graphicData uri="http://schemas.openxmlformats.org/drawingml/2006/table">
            <a:tbl>
              <a:tblPr rtl="1"/>
              <a:tblGrid>
                <a:gridCol w="963270"/>
                <a:gridCol w="459130"/>
                <a:gridCol w="420118"/>
                <a:gridCol w="336095"/>
                <a:gridCol w="1200337"/>
                <a:gridCol w="492139"/>
                <a:gridCol w="396111"/>
              </a:tblGrid>
              <a:tr h="352425">
                <a:tc>
                  <a:txBody>
                    <a:bodyPr/>
                    <a:lstStyle/>
                    <a:p>
                      <a:pPr algn="ctr" rtl="1" fontAlgn="ctr"/>
                      <a:endParaRPr lang="en-US" sz="1600" b="0" i="0" u="none" strike="noStrike" dirty="0">
                        <a:solidFill>
                          <a:srgbClr val="000000"/>
                        </a:solidFill>
                        <a:latin typeface="Times New Roman"/>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ctr" rtl="0" fontAlgn="ctr"/>
                      <a:r>
                        <a:rPr lang="en-US" sz="1600" b="0" i="0" u="none" strike="noStrike">
                          <a:solidFill>
                            <a:srgbClr val="000000"/>
                          </a:solidFill>
                          <a:latin typeface="Simplified Arab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1" fontAlgn="ctr"/>
                      <a:r>
                        <a:rPr lang="ar-SA" sz="1600" b="0" i="0" u="none" strike="noStrike">
                          <a:solidFill>
                            <a:srgbClr val="000000"/>
                          </a:solidFill>
                          <a:latin typeface="Simplified Arabic"/>
                        </a:rPr>
                        <a:t>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rtl="0" fontAlgn="ctr"/>
                      <a:endParaRPr lang="en-US" sz="1600" b="0" i="0" u="none" strike="noStrike">
                        <a:solidFill>
                          <a:srgbClr val="000000"/>
                        </a:solidFill>
                        <a:latin typeface="Calibri"/>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rtl="1" fontAlgn="ctr"/>
                      <a:endParaRPr lang="en-US" sz="1600" b="0" i="0" u="none" strike="noStrike">
                        <a:solidFill>
                          <a:srgbClr val="000000"/>
                        </a:solidFill>
                        <a:latin typeface="Times New Roman"/>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ctr" rtl="1" fontAlgn="ctr"/>
                      <a:r>
                        <a:rPr lang="ar-SA" sz="1600" b="0" i="0" u="none" strike="noStrike">
                          <a:solidFill>
                            <a:srgbClr val="000000"/>
                          </a:solidFill>
                          <a:latin typeface="Simplified Arab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1" fontAlgn="ctr"/>
                      <a:r>
                        <a:rPr lang="ar-SA" sz="1600" b="0" i="0" u="none" strike="noStrike" dirty="0">
                          <a:solidFill>
                            <a:srgbClr val="000000"/>
                          </a:solidFill>
                          <a:latin typeface="Simplified Arabic"/>
                        </a:rPr>
                        <a:t>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accent5">
                        <a:lumMod val="20000"/>
                        <a:lumOff val="80000"/>
                      </a:schemeClr>
                    </a:solidFill>
                  </a:tcPr>
                </a:tc>
              </a:tr>
              <a:tr h="352425">
                <a:tc>
                  <a:txBody>
                    <a:bodyPr/>
                    <a:lstStyle/>
                    <a:p>
                      <a:pPr algn="ctr" rtl="1" fontAlgn="ctr"/>
                      <a:r>
                        <a:rPr lang="en-US" sz="1600" b="0" i="0" u="none" strike="noStrike">
                          <a:solidFill>
                            <a:srgbClr val="000000"/>
                          </a:solidFill>
                          <a:latin typeface="Times New Roman"/>
                        </a:rPr>
                        <a:t>Front = 2</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ctr" rtl="1" fontAlgn="ctr"/>
                      <a:r>
                        <a:rPr lang="ar-SA" sz="1600" b="0" i="0" u="none" strike="noStrike">
                          <a:solidFill>
                            <a:srgbClr val="000000"/>
                          </a:solidFill>
                          <a:latin typeface="Simplified Arab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1" fontAlgn="ctr"/>
                      <a:r>
                        <a:rPr lang="ar-SA" sz="1600" b="0" i="0" u="none" strike="noStrike">
                          <a:solidFill>
                            <a:srgbClr val="000000"/>
                          </a:solidFill>
                          <a:latin typeface="Simplified Arabic"/>
                        </a:rPr>
                        <a:t>1</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rtl="0" fontAlgn="ctr"/>
                      <a:endParaRPr lang="en-US" sz="1600" b="0" i="0" u="none" strike="noStrike">
                        <a:solidFill>
                          <a:srgbClr val="000000"/>
                        </a:solidFill>
                        <a:latin typeface="Calibri"/>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rtl="1" fontAlgn="ctr"/>
                      <a:endParaRPr lang="en-US" sz="1600" b="0" i="0" u="none" strike="noStrike">
                        <a:solidFill>
                          <a:srgbClr val="000000"/>
                        </a:solidFill>
                        <a:latin typeface="Simplified Arabic"/>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ctr" rtl="1" fontAlgn="ctr"/>
                      <a:r>
                        <a:rPr lang="ar-SA" sz="1600" b="0" i="0" u="none" strike="noStrike">
                          <a:solidFill>
                            <a:srgbClr val="000000"/>
                          </a:solidFill>
                          <a:latin typeface="Simplified Arab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1" fontAlgn="ctr"/>
                      <a:r>
                        <a:rPr lang="ar-SA" sz="1600" b="0" i="0" u="none" strike="noStrike" dirty="0">
                          <a:solidFill>
                            <a:srgbClr val="000000"/>
                          </a:solidFill>
                          <a:latin typeface="Simplified Arabic"/>
                        </a:rPr>
                        <a:t>1</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accent5">
                        <a:lumMod val="20000"/>
                        <a:lumOff val="80000"/>
                      </a:schemeClr>
                    </a:solidFill>
                  </a:tcPr>
                </a:tc>
              </a:tr>
              <a:tr h="352425">
                <a:tc>
                  <a:txBody>
                    <a:bodyPr/>
                    <a:lstStyle/>
                    <a:p>
                      <a:pPr algn="ctr" rtl="1" fontAlgn="ctr"/>
                      <a:r>
                        <a:rPr lang="en-US" sz="1600" b="0" i="0" u="none" strike="noStrike">
                          <a:solidFill>
                            <a:srgbClr val="000000"/>
                          </a:solidFill>
                          <a:latin typeface="Times New Roman"/>
                          <a:cs typeface="Simplified Arabic"/>
                        </a:rPr>
                        <a:t>Rear = 2</a:t>
                      </a:r>
                      <a:endParaRPr lang="en-US" sz="1600" b="0" i="0" u="none" strike="noStrike">
                        <a:solidFill>
                          <a:srgbClr val="000000"/>
                        </a:solidFill>
                        <a:latin typeface="Times New Roman"/>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ctr" rtl="1" fontAlgn="ctr"/>
                      <a:r>
                        <a:rPr lang="en-US" sz="1600" b="0" i="0" u="none" strike="noStrike">
                          <a:solidFill>
                            <a:srgbClr val="000000"/>
                          </a:solidFill>
                          <a:latin typeface="Times New Roman"/>
                          <a:cs typeface="Simplified Arabic"/>
                        </a:rPr>
                        <a:t>C</a:t>
                      </a:r>
                      <a:endParaRPr lang="en-US" sz="1600" b="0" i="0" u="none" strike="noStrike">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1" fontAlgn="ctr"/>
                      <a:r>
                        <a:rPr lang="ar-SA" sz="1600" b="0" i="0" u="none" strike="noStrike">
                          <a:solidFill>
                            <a:srgbClr val="000000"/>
                          </a:solidFill>
                          <a:latin typeface="Simplified Arabic"/>
                        </a:rPr>
                        <a:t>2</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rtl="0" fontAlgn="ctr"/>
                      <a:endParaRPr lang="en-US" sz="1600" b="0" i="0" u="none" strike="noStrike">
                        <a:solidFill>
                          <a:srgbClr val="000000"/>
                        </a:solidFill>
                        <a:latin typeface="Calibri"/>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rtl="1" fontAlgn="ctr"/>
                      <a:r>
                        <a:rPr lang="en-US" sz="1600" b="0" i="0" u="none" strike="noStrike">
                          <a:solidFill>
                            <a:srgbClr val="000000"/>
                          </a:solidFill>
                          <a:latin typeface="Times New Roman"/>
                          <a:cs typeface="Simplified Arabic"/>
                        </a:rPr>
                        <a:t>Rear = 2</a:t>
                      </a:r>
                      <a:endParaRPr lang="en-US" sz="1600" b="0" i="0" u="none" strike="noStrike">
                        <a:solidFill>
                          <a:srgbClr val="000000"/>
                        </a:solidFill>
                        <a:latin typeface="Times New Roman"/>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ctr" rtl="0" fontAlgn="ctr"/>
                      <a:r>
                        <a:rPr lang="en-US" sz="1600" b="0" i="0" u="none" strike="noStrike">
                          <a:solidFill>
                            <a:srgbClr val="000000"/>
                          </a:solidFill>
                          <a:latin typeface="Simplified Arab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1" fontAlgn="ctr"/>
                      <a:r>
                        <a:rPr lang="ar-SA" sz="1600" b="0" i="0" u="none" strike="noStrike" dirty="0">
                          <a:solidFill>
                            <a:srgbClr val="000000"/>
                          </a:solidFill>
                          <a:latin typeface="Simplified Arabic"/>
                        </a:rPr>
                        <a:t>2</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accent5">
                        <a:lumMod val="20000"/>
                        <a:lumOff val="80000"/>
                      </a:schemeClr>
                    </a:solidFill>
                  </a:tcPr>
                </a:tc>
              </a:tr>
              <a:tr h="352425">
                <a:tc>
                  <a:txBody>
                    <a:bodyPr/>
                    <a:lstStyle/>
                    <a:p>
                      <a:pPr algn="ctr" rtl="1" fontAlgn="ctr"/>
                      <a:endParaRPr lang="en-US" sz="1600" b="0" i="0" u="none" strike="noStrike" dirty="0">
                        <a:solidFill>
                          <a:srgbClr val="000000"/>
                        </a:solidFill>
                        <a:latin typeface="Simplified Arabic"/>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ctr" rtl="1" fontAlgn="ctr"/>
                      <a:r>
                        <a:rPr lang="ar-SA" sz="1600" b="0" i="0" u="none" strike="noStrike">
                          <a:solidFill>
                            <a:srgbClr val="000000"/>
                          </a:solidFill>
                          <a:latin typeface="Simplified Arab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1" fontAlgn="ctr"/>
                      <a:r>
                        <a:rPr lang="ar-SA" sz="1600" b="0" i="0" u="none" strike="noStrike">
                          <a:solidFill>
                            <a:srgbClr val="000000"/>
                          </a:solidFill>
                          <a:latin typeface="Simplified Arabic"/>
                        </a:rPr>
                        <a:t>3</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rtl="0" fontAlgn="ctr"/>
                      <a:endParaRPr lang="en-US" sz="1600" b="0" i="0" u="none" strike="noStrike">
                        <a:solidFill>
                          <a:srgbClr val="000000"/>
                        </a:solidFill>
                        <a:latin typeface="Calibri"/>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rtl="1" fontAlgn="ctr"/>
                      <a:r>
                        <a:rPr lang="en-US" sz="1600" b="0" i="0" u="none" strike="noStrike">
                          <a:solidFill>
                            <a:srgbClr val="000000"/>
                          </a:solidFill>
                          <a:latin typeface="Times New Roman"/>
                          <a:cs typeface="Simplified Arabic"/>
                        </a:rPr>
                        <a:t>Front = 3</a:t>
                      </a:r>
                      <a:endParaRPr lang="en-US" sz="1600" b="0" i="0" u="none" strike="noStrike">
                        <a:solidFill>
                          <a:srgbClr val="000000"/>
                        </a:solidFill>
                        <a:latin typeface="Times New Roman"/>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ctr" rtl="0" fontAlgn="ctr"/>
                      <a:r>
                        <a:rPr lang="en-US" sz="1600" b="0" i="0" u="none" strike="noStrike">
                          <a:solidFill>
                            <a:srgbClr val="000000"/>
                          </a:solidFill>
                          <a:latin typeface="Simplified Arab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1" fontAlgn="ctr"/>
                      <a:r>
                        <a:rPr lang="ar-SA" sz="1600" b="0" i="0" u="none" strike="noStrike" dirty="0">
                          <a:solidFill>
                            <a:srgbClr val="000000"/>
                          </a:solidFill>
                          <a:latin typeface="Simplified Arabic"/>
                        </a:rPr>
                        <a:t>3</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accent5">
                        <a:lumMod val="20000"/>
                        <a:lumOff val="80000"/>
                      </a:schemeClr>
                    </a:solidFill>
                  </a:tcPr>
                </a:tc>
              </a:tr>
              <a:tr h="352425">
                <a:tc>
                  <a:txBody>
                    <a:bodyPr/>
                    <a:lstStyle/>
                    <a:p>
                      <a:pPr algn="ctr" rtl="1" fontAlgn="ctr"/>
                      <a:endParaRPr lang="en-US" sz="1600" b="0" i="0" u="none" strike="noStrike">
                        <a:solidFill>
                          <a:srgbClr val="000000"/>
                        </a:solidFill>
                        <a:latin typeface="Simplified Arabic"/>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ctr" rtl="1" fontAlgn="ctr"/>
                      <a:r>
                        <a:rPr lang="ar-SA" sz="1600" b="0" i="0" u="none" strike="noStrike">
                          <a:solidFill>
                            <a:srgbClr val="000000"/>
                          </a:solidFill>
                          <a:latin typeface="Simplified Arab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1" fontAlgn="ctr"/>
                      <a:r>
                        <a:rPr lang="ar-SA" sz="1600" b="0" i="0" u="none" strike="noStrike">
                          <a:solidFill>
                            <a:srgbClr val="000000"/>
                          </a:solidFill>
                          <a:latin typeface="Simplified Arabic"/>
                        </a:rPr>
                        <a:t>4</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rtl="0" fontAlgn="ctr"/>
                      <a:endParaRPr lang="en-US" sz="1600" b="0" i="0" u="none" strike="noStrike">
                        <a:solidFill>
                          <a:srgbClr val="000000"/>
                        </a:solidFill>
                        <a:latin typeface="Calibri"/>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rtl="1" fontAlgn="ctr"/>
                      <a:endParaRPr lang="en-US" sz="1600" b="0" i="0" u="none" strike="noStrike">
                        <a:solidFill>
                          <a:srgbClr val="000000"/>
                        </a:solidFill>
                        <a:latin typeface="Simplified Arabic"/>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ctr" rtl="1" fontAlgn="ctr"/>
                      <a:r>
                        <a:rPr lang="ar-SA" sz="1600" b="0" i="0" u="none" strike="noStrike">
                          <a:solidFill>
                            <a:srgbClr val="000000"/>
                          </a:solidFill>
                          <a:latin typeface="Simplified Arabic"/>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1" fontAlgn="ctr"/>
                      <a:r>
                        <a:rPr lang="ar-SA" sz="1600" b="0" i="0" u="none" strike="noStrike" dirty="0">
                          <a:solidFill>
                            <a:srgbClr val="000000"/>
                          </a:solidFill>
                          <a:latin typeface="Simplified Arabic"/>
                        </a:rPr>
                        <a:t>4</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accent5">
                        <a:lumMod val="20000"/>
                        <a:lumOff val="80000"/>
                      </a:schemeClr>
                    </a:solidFill>
                  </a:tcPr>
                </a:tc>
              </a:tr>
              <a:tr h="314325">
                <a:tc>
                  <a:txBody>
                    <a:bodyPr/>
                    <a:lstStyle/>
                    <a:p>
                      <a:pPr algn="ctr" rtl="1" fontAlgn="ctr"/>
                      <a:r>
                        <a:rPr lang="ar-SA" sz="1600" b="0" i="0" u="none" strike="noStrike">
                          <a:solidFill>
                            <a:srgbClr val="000000"/>
                          </a:solidFill>
                          <a:latin typeface="Simplified Arabic"/>
                        </a:rPr>
                        <a:t>بعد حذف </a:t>
                      </a:r>
                      <a:r>
                        <a:rPr lang="en-US" sz="1600" b="0" i="0" u="none" strike="noStrike">
                          <a:solidFill>
                            <a:srgbClr val="000000"/>
                          </a:solidFill>
                          <a:latin typeface="Simplified Arabic"/>
                        </a:rPr>
                        <a:t>B</a:t>
                      </a:r>
                    </a:p>
                  </a:txBody>
                  <a:tcPr marL="0" marR="0" marT="0" marB="0" anchor="ctr">
                    <a:lnL>
                      <a:noFill/>
                    </a:lnL>
                    <a:lnR>
                      <a:noFill/>
                    </a:lnR>
                    <a:lnT>
                      <a:noFill/>
                    </a:lnT>
                    <a:lnB>
                      <a:noFill/>
                    </a:lnB>
                    <a:solidFill>
                      <a:schemeClr val="accent5">
                        <a:lumMod val="20000"/>
                        <a:lumOff val="80000"/>
                      </a:schemeClr>
                    </a:solidFill>
                  </a:tcPr>
                </a:tc>
                <a:tc>
                  <a:txBody>
                    <a:bodyPr/>
                    <a:lstStyle/>
                    <a:p>
                      <a:pPr algn="ctr" rtl="1" fontAlgn="ctr"/>
                      <a:r>
                        <a:rPr lang="en-US" sz="1600" b="0" i="0" u="none" strike="noStrike">
                          <a:solidFill>
                            <a:srgbClr val="000000"/>
                          </a:solidFill>
                          <a:latin typeface="Times New Roman"/>
                          <a:cs typeface="Simplified Arabic"/>
                        </a:rPr>
                        <a:t>Q</a:t>
                      </a:r>
                      <a:endParaRPr lang="en-US" sz="1600" b="0" i="0" u="none" strike="noStrike">
                        <a:solidFill>
                          <a:srgbClr val="000000"/>
                        </a:solidFill>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tc>
                  <a:txBody>
                    <a:bodyPr/>
                    <a:lstStyle/>
                    <a:p>
                      <a:pPr algn="ctr" rtl="1" fontAlgn="ctr"/>
                      <a:endParaRPr lang="en-US" sz="1600" b="0" i="0" u="none" strike="noStrike">
                        <a:solidFill>
                          <a:srgbClr val="000000"/>
                        </a:solidFill>
                        <a:latin typeface="Simplified Arabic"/>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rtl="0" fontAlgn="ctr"/>
                      <a:endParaRPr lang="en-US" sz="1600" b="0" i="0" u="none" strike="noStrike">
                        <a:solidFill>
                          <a:srgbClr val="000000"/>
                        </a:solidFill>
                        <a:latin typeface="Calibri"/>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rtl="1" fontAlgn="ctr"/>
                      <a:r>
                        <a:rPr lang="ar-SA" sz="1600" b="0" i="0" u="none" strike="noStrike" dirty="0">
                          <a:solidFill>
                            <a:srgbClr val="000000"/>
                          </a:solidFill>
                          <a:latin typeface="Times New Roman"/>
                          <a:cs typeface="Simplified Arabic"/>
                        </a:rPr>
                        <a:t>بعد حذف </a:t>
                      </a:r>
                      <a:r>
                        <a:rPr lang="en-US" sz="1600" b="0" i="0" u="none" strike="noStrike" dirty="0">
                          <a:solidFill>
                            <a:srgbClr val="000000"/>
                          </a:solidFill>
                          <a:latin typeface="Times New Roman"/>
                          <a:cs typeface="Simplified Arabic"/>
                        </a:rPr>
                        <a:t>C</a:t>
                      </a:r>
                      <a:endParaRPr lang="en-US" sz="1600" b="0" i="0" u="none" strike="noStrike" dirty="0">
                        <a:solidFill>
                          <a:srgbClr val="000000"/>
                        </a:solidFill>
                        <a:latin typeface="Times New Roman"/>
                      </a:endParaRPr>
                    </a:p>
                  </a:txBody>
                  <a:tcPr marL="0" marR="0" marT="0" marB="0" anchor="ctr">
                    <a:lnL>
                      <a:noFill/>
                    </a:lnL>
                    <a:lnR>
                      <a:noFill/>
                    </a:lnR>
                    <a:lnT>
                      <a:noFill/>
                    </a:lnT>
                    <a:lnB>
                      <a:noFill/>
                    </a:lnB>
                    <a:solidFill>
                      <a:schemeClr val="accent5">
                        <a:lumMod val="20000"/>
                        <a:lumOff val="80000"/>
                      </a:schemeClr>
                    </a:solidFill>
                  </a:tcPr>
                </a:tc>
                <a:tc>
                  <a:txBody>
                    <a:bodyPr/>
                    <a:lstStyle/>
                    <a:p>
                      <a:pPr algn="ctr" rtl="1" fontAlgn="ctr"/>
                      <a:r>
                        <a:rPr lang="en-US" sz="1600" b="0" i="0" u="none" strike="noStrike">
                          <a:solidFill>
                            <a:srgbClr val="000000"/>
                          </a:solidFill>
                          <a:latin typeface="Times New Roman"/>
                          <a:cs typeface="Simplified Arabic"/>
                        </a:rPr>
                        <a:t>Q</a:t>
                      </a:r>
                      <a:r>
                        <a:rPr lang="en-US" sz="1600" b="0" i="0" u="none" strike="noStrike">
                          <a:solidFill>
                            <a:srgbClr val="000000"/>
                          </a:solidFill>
                          <a:latin typeface="Simplified Arabic"/>
                          <a:cs typeface="Simplified Arabic"/>
                        </a:rPr>
                        <a:t> </a:t>
                      </a:r>
                      <a:r>
                        <a:rPr lang="ar-SA" sz="1600" b="0" i="0" u="none" strike="noStrike">
                          <a:solidFill>
                            <a:srgbClr val="000000"/>
                          </a:solidFill>
                          <a:latin typeface="Simplified Arabic"/>
                          <a:cs typeface="Simplified Arabic"/>
                        </a:rPr>
                        <a:t>فارغ</a:t>
                      </a:r>
                      <a:endParaRPr lang="ar-SA" sz="1600" b="0" i="0" u="none" strike="noStrike">
                        <a:solidFill>
                          <a:srgbClr val="000000"/>
                        </a:solidFill>
                        <a:latin typeface="Times New Roman"/>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tc>
                  <a:txBody>
                    <a:bodyPr/>
                    <a:lstStyle/>
                    <a:p>
                      <a:pPr algn="ctr" rtl="1" fontAlgn="ctr"/>
                      <a:endParaRPr lang="en-US" sz="1600" b="0" i="0" u="none" strike="noStrike" dirty="0">
                        <a:solidFill>
                          <a:srgbClr val="000000"/>
                        </a:solidFill>
                        <a:latin typeface="Simplified Arabic"/>
                      </a:endParaRPr>
                    </a:p>
                  </a:txBody>
                  <a:tcPr marL="0" marR="0" marT="0" marB="0" anchor="ctr">
                    <a:lnL>
                      <a:noFill/>
                    </a:lnL>
                    <a:lnR>
                      <a:noFill/>
                    </a:lnR>
                    <a:lnT>
                      <a:noFill/>
                    </a:lnT>
                    <a:lnB>
                      <a:noFill/>
                    </a:lnB>
                    <a:solidFill>
                      <a:schemeClr val="accent5">
                        <a:lumMod val="20000"/>
                        <a:lumOff val="80000"/>
                      </a:schemeClr>
                    </a:solidFill>
                  </a:tcPr>
                </a:tc>
              </a:tr>
              <a:tr h="342900">
                <a:tc>
                  <a:txBody>
                    <a:bodyPr/>
                    <a:lstStyle/>
                    <a:p>
                      <a:pPr algn="l" rtl="1" fontAlgn="b"/>
                      <a:endParaRPr lang="en-US" sz="1600" b="0" i="0" u="none" strike="noStrike">
                        <a:solidFill>
                          <a:srgbClr val="000000"/>
                        </a:solidFill>
                        <a:latin typeface="Simplified Arabic"/>
                      </a:endParaRPr>
                    </a:p>
                  </a:txBody>
                  <a:tcPr marL="0" marR="0" marT="0" marB="0" anchor="b">
                    <a:lnL>
                      <a:noFill/>
                    </a:lnL>
                    <a:lnR>
                      <a:noFill/>
                    </a:lnR>
                    <a:lnT>
                      <a:noFill/>
                    </a:lnT>
                    <a:lnB>
                      <a:noFill/>
                    </a:lnB>
                    <a:solidFill>
                      <a:schemeClr val="accent5">
                        <a:lumMod val="20000"/>
                        <a:lumOff val="80000"/>
                      </a:schemeClr>
                    </a:solidFill>
                  </a:tcPr>
                </a:tc>
                <a:tc>
                  <a:txBody>
                    <a:bodyPr/>
                    <a:lstStyle/>
                    <a:p>
                      <a:pPr algn="l" rtl="1" fontAlgn="b"/>
                      <a:endParaRPr lang="en-US" sz="1600" b="0" i="0" u="none" strike="noStrike">
                        <a:solidFill>
                          <a:srgbClr val="000000"/>
                        </a:solidFill>
                        <a:latin typeface="Times New Roman"/>
                      </a:endParaRPr>
                    </a:p>
                  </a:txBody>
                  <a:tcPr marL="0" marR="0" marT="0" marB="0" anchor="b">
                    <a:lnL>
                      <a:noFill/>
                    </a:lnL>
                    <a:lnR>
                      <a:noFill/>
                    </a:lnR>
                    <a:lnT>
                      <a:noFill/>
                    </a:lnT>
                    <a:lnB>
                      <a:noFill/>
                    </a:lnB>
                    <a:solidFill>
                      <a:schemeClr val="accent5">
                        <a:lumMod val="20000"/>
                        <a:lumOff val="80000"/>
                      </a:schemeClr>
                    </a:solidFill>
                  </a:tcPr>
                </a:tc>
                <a:tc>
                  <a:txBody>
                    <a:bodyPr/>
                    <a:lstStyle/>
                    <a:p>
                      <a:pPr algn="l" rtl="1" fontAlgn="b"/>
                      <a:endParaRPr lang="en-US" sz="1600" b="0" i="0" u="none" strike="noStrike">
                        <a:solidFill>
                          <a:srgbClr val="000000"/>
                        </a:solidFill>
                        <a:latin typeface="Simplified Arabic"/>
                      </a:endParaRPr>
                    </a:p>
                  </a:txBody>
                  <a:tcPr marL="0" marR="0" marT="0" marB="0" anchor="b">
                    <a:lnL>
                      <a:noFill/>
                    </a:lnL>
                    <a:lnR>
                      <a:noFill/>
                    </a:lnR>
                    <a:lnT>
                      <a:noFill/>
                    </a:lnT>
                    <a:lnB>
                      <a:noFill/>
                    </a:lnB>
                    <a:solidFill>
                      <a:schemeClr val="accent5">
                        <a:lumMod val="20000"/>
                        <a:lumOff val="80000"/>
                      </a:schemeClr>
                    </a:solidFill>
                  </a:tcPr>
                </a:tc>
                <a:tc>
                  <a:txBody>
                    <a:bodyPr/>
                    <a:lstStyle/>
                    <a:p>
                      <a:pPr algn="l" rtl="0" fontAlgn="b"/>
                      <a:endParaRPr lang="en-US" sz="1600" b="0" i="0" u="none" strike="noStrike">
                        <a:solidFill>
                          <a:srgbClr val="000000"/>
                        </a:solidFill>
                        <a:latin typeface="Calibri"/>
                      </a:endParaRPr>
                    </a:p>
                  </a:txBody>
                  <a:tcPr marL="0" marR="0" marT="0" marB="0" anchor="b">
                    <a:lnL>
                      <a:noFill/>
                    </a:lnL>
                    <a:lnR>
                      <a:noFill/>
                    </a:lnR>
                    <a:lnT>
                      <a:noFill/>
                    </a:lnT>
                    <a:lnB>
                      <a:noFill/>
                    </a:lnB>
                    <a:solidFill>
                      <a:schemeClr val="accent5">
                        <a:lumMod val="20000"/>
                        <a:lumOff val="80000"/>
                      </a:schemeClr>
                    </a:solidFill>
                  </a:tcPr>
                </a:tc>
                <a:tc>
                  <a:txBody>
                    <a:bodyPr/>
                    <a:lstStyle/>
                    <a:p>
                      <a:pPr algn="ctr" rtl="1" fontAlgn="ctr"/>
                      <a:r>
                        <a:rPr lang="en-US" sz="1600" b="0" i="0" u="none" strike="noStrike">
                          <a:solidFill>
                            <a:srgbClr val="000000"/>
                          </a:solidFill>
                          <a:latin typeface="Times New Roman"/>
                        </a:rPr>
                        <a:t>Rear &lt; Front</a:t>
                      </a:r>
                    </a:p>
                  </a:txBody>
                  <a:tcPr marL="0" marR="0" marT="0" marB="0" anchor="ctr">
                    <a:lnL>
                      <a:noFill/>
                    </a:lnL>
                    <a:lnR>
                      <a:noFill/>
                    </a:lnR>
                    <a:lnT>
                      <a:noFill/>
                    </a:lnT>
                    <a:lnB>
                      <a:noFill/>
                    </a:lnB>
                    <a:solidFill>
                      <a:schemeClr val="accent5">
                        <a:lumMod val="20000"/>
                        <a:lumOff val="80000"/>
                      </a:schemeClr>
                    </a:solidFill>
                  </a:tcPr>
                </a:tc>
                <a:tc>
                  <a:txBody>
                    <a:bodyPr/>
                    <a:lstStyle/>
                    <a:p>
                      <a:pPr algn="l" rtl="1" fontAlgn="b"/>
                      <a:endParaRPr lang="en-US" sz="1600" b="0" i="0" u="none" strike="noStrike">
                        <a:solidFill>
                          <a:srgbClr val="000000"/>
                        </a:solidFill>
                        <a:latin typeface="Times New Roman"/>
                      </a:endParaRPr>
                    </a:p>
                  </a:txBody>
                  <a:tcPr marL="0" marR="0" marT="0" marB="0" anchor="b">
                    <a:lnL>
                      <a:noFill/>
                    </a:lnL>
                    <a:lnR>
                      <a:noFill/>
                    </a:lnR>
                    <a:lnT>
                      <a:noFill/>
                    </a:lnT>
                    <a:lnB>
                      <a:noFill/>
                    </a:lnB>
                    <a:solidFill>
                      <a:schemeClr val="accent5">
                        <a:lumMod val="20000"/>
                        <a:lumOff val="80000"/>
                      </a:schemeClr>
                    </a:solidFill>
                  </a:tcPr>
                </a:tc>
                <a:tc>
                  <a:txBody>
                    <a:bodyPr/>
                    <a:lstStyle/>
                    <a:p>
                      <a:pPr algn="l" rtl="1" fontAlgn="b"/>
                      <a:endParaRPr lang="en-US" sz="1600" b="0" i="0" u="none" strike="noStrike" dirty="0">
                        <a:solidFill>
                          <a:srgbClr val="000000"/>
                        </a:solidFill>
                        <a:latin typeface="Simplified Arabic"/>
                      </a:endParaRPr>
                    </a:p>
                  </a:txBody>
                  <a:tcPr marL="0" marR="0" marT="0" marB="0" anchor="b">
                    <a:lnL>
                      <a:noFill/>
                    </a:lnL>
                    <a:lnR>
                      <a:noFill/>
                    </a:lnR>
                    <a:lnT>
                      <a:noFill/>
                    </a:lnT>
                    <a:lnB>
                      <a:noFill/>
                    </a:lnB>
                    <a:solidFill>
                      <a:schemeClr val="accent5">
                        <a:lumMod val="20000"/>
                        <a:lumOff val="80000"/>
                      </a:schemeClr>
                    </a:solidFill>
                  </a:tcPr>
                </a:tc>
              </a:tr>
            </a:tbl>
          </a:graphicData>
        </a:graphic>
      </p:graphicFrame>
      <p:sp>
        <p:nvSpPr>
          <p:cNvPr id="7" name="Date Placeholder 6"/>
          <p:cNvSpPr>
            <a:spLocks noGrp="1"/>
          </p:cNvSpPr>
          <p:nvPr>
            <p:ph type="dt" sz="half" idx="10"/>
          </p:nvPr>
        </p:nvSpPr>
        <p:spPr/>
        <p:txBody>
          <a:bodyPr/>
          <a:lstStyle/>
          <a:p>
            <a:fld id="{9A7F4770-189E-4543-8EB7-D1158957926D}" type="datetime1">
              <a:rPr lang="en-US" smtClean="0"/>
              <a:pPr/>
              <a:t>01-Jun-11</a:t>
            </a:fld>
            <a:endParaRPr lang="en-US"/>
          </a:p>
        </p:txBody>
      </p:sp>
      <p:sp>
        <p:nvSpPr>
          <p:cNvPr id="12" name="Slide Number Placeholder 11"/>
          <p:cNvSpPr>
            <a:spLocks noGrp="1"/>
          </p:cNvSpPr>
          <p:nvPr>
            <p:ph type="sldNum" sz="quarter" idx="12"/>
          </p:nvPr>
        </p:nvSpPr>
        <p:spPr/>
        <p:txBody>
          <a:bodyPr/>
          <a:lstStyle/>
          <a:p>
            <a:fld id="{728405A0-CC59-470C-873B-679805DFC862}" type="slidenum">
              <a:rPr lang="en-US" smtClean="0"/>
              <a:pPr/>
              <a:t>96</a:t>
            </a:fld>
            <a:endParaRPr lang="en-US"/>
          </a:p>
        </p:txBody>
      </p:sp>
    </p:spTree>
  </p:cSld>
  <p:clrMapOvr>
    <a:masterClrMapping/>
  </p:clrMapOvr>
  <p:transition>
    <p:sndAc>
      <p:stSnd>
        <p:snd r:embed="rId2" name="applaus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80">
                                          <p:stCondLst>
                                            <p:cond delay="0"/>
                                          </p:stCondLst>
                                        </p:cTn>
                                        <p:tgtEl>
                                          <p:spTgt spid="9">
                                            <p:bg/>
                                          </p:spTgt>
                                        </p:tgtEl>
                                      </p:cBhvr>
                                    </p:animEffect>
                                    <p:anim calcmode="lin" valueType="num">
                                      <p:cBhvr>
                                        <p:cTn id="8" dur="1822" tmFilter="0,0; 0.14,0.36; 0.43,0.73; 0.71,0.91; 1.0,1.0">
                                          <p:stCondLst>
                                            <p:cond delay="0"/>
                                          </p:stCondLst>
                                        </p:cTn>
                                        <p:tgtEl>
                                          <p:spTgt spid="9">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bg/>
                                          </p:spTgt>
                                        </p:tgtEl>
                                      </p:cBhvr>
                                      <p:to x="100000" y="60000"/>
                                    </p:animScale>
                                    <p:animScale>
                                      <p:cBhvr>
                                        <p:cTn id="14" dur="166" decel="50000">
                                          <p:stCondLst>
                                            <p:cond delay="676"/>
                                          </p:stCondLst>
                                        </p:cTn>
                                        <p:tgtEl>
                                          <p:spTgt spid="9">
                                            <p:bg/>
                                          </p:spTgt>
                                        </p:tgtEl>
                                      </p:cBhvr>
                                      <p:to x="100000" y="100000"/>
                                    </p:animScale>
                                    <p:animScale>
                                      <p:cBhvr>
                                        <p:cTn id="15" dur="26">
                                          <p:stCondLst>
                                            <p:cond delay="1312"/>
                                          </p:stCondLst>
                                        </p:cTn>
                                        <p:tgtEl>
                                          <p:spTgt spid="9">
                                            <p:bg/>
                                          </p:spTgt>
                                        </p:tgtEl>
                                      </p:cBhvr>
                                      <p:to x="100000" y="80000"/>
                                    </p:animScale>
                                    <p:animScale>
                                      <p:cBhvr>
                                        <p:cTn id="16" dur="166" decel="50000">
                                          <p:stCondLst>
                                            <p:cond delay="1338"/>
                                          </p:stCondLst>
                                        </p:cTn>
                                        <p:tgtEl>
                                          <p:spTgt spid="9">
                                            <p:bg/>
                                          </p:spTgt>
                                        </p:tgtEl>
                                      </p:cBhvr>
                                      <p:to x="100000" y="100000"/>
                                    </p:animScale>
                                    <p:animScale>
                                      <p:cBhvr>
                                        <p:cTn id="17" dur="26">
                                          <p:stCondLst>
                                            <p:cond delay="1642"/>
                                          </p:stCondLst>
                                        </p:cTn>
                                        <p:tgtEl>
                                          <p:spTgt spid="9">
                                            <p:bg/>
                                          </p:spTgt>
                                        </p:tgtEl>
                                      </p:cBhvr>
                                      <p:to x="100000" y="90000"/>
                                    </p:animScale>
                                    <p:animScale>
                                      <p:cBhvr>
                                        <p:cTn id="18" dur="166" decel="50000">
                                          <p:stCondLst>
                                            <p:cond delay="1668"/>
                                          </p:stCondLst>
                                        </p:cTn>
                                        <p:tgtEl>
                                          <p:spTgt spid="9">
                                            <p:bg/>
                                          </p:spTgt>
                                        </p:tgtEl>
                                      </p:cBhvr>
                                      <p:to x="100000" y="100000"/>
                                    </p:animScale>
                                    <p:animScale>
                                      <p:cBhvr>
                                        <p:cTn id="19" dur="26">
                                          <p:stCondLst>
                                            <p:cond delay="1808"/>
                                          </p:stCondLst>
                                        </p:cTn>
                                        <p:tgtEl>
                                          <p:spTgt spid="9">
                                            <p:bg/>
                                          </p:spTgt>
                                        </p:tgtEl>
                                      </p:cBhvr>
                                      <p:to x="100000" y="95000"/>
                                    </p:animScale>
                                    <p:animScale>
                                      <p:cBhvr>
                                        <p:cTn id="20" dur="166" decel="50000">
                                          <p:stCondLst>
                                            <p:cond delay="1834"/>
                                          </p:stCondLst>
                                        </p:cTn>
                                        <p:tgtEl>
                                          <p:spTgt spid="9">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down)">
                                      <p:cBhvr>
                                        <p:cTn id="25" dur="580">
                                          <p:stCondLst>
                                            <p:cond delay="0"/>
                                          </p:stCondLst>
                                        </p:cTn>
                                        <p:tgtEl>
                                          <p:spTgt spid="9">
                                            <p:txEl>
                                              <p:pRg st="0" end="0"/>
                                            </p:txEl>
                                          </p:spTgt>
                                        </p:tgtEl>
                                      </p:cBhvr>
                                    </p:animEffect>
                                    <p:anim calcmode="lin" valueType="num">
                                      <p:cBhvr>
                                        <p:cTn id="26"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xEl>
                                              <p:pRg st="0" end="0"/>
                                            </p:txEl>
                                          </p:spTgt>
                                        </p:tgtEl>
                                      </p:cBhvr>
                                      <p:to x="100000" y="60000"/>
                                    </p:animScale>
                                    <p:animScale>
                                      <p:cBhvr>
                                        <p:cTn id="32" dur="166" decel="50000">
                                          <p:stCondLst>
                                            <p:cond delay="676"/>
                                          </p:stCondLst>
                                        </p:cTn>
                                        <p:tgtEl>
                                          <p:spTgt spid="9">
                                            <p:txEl>
                                              <p:pRg st="0" end="0"/>
                                            </p:txEl>
                                          </p:spTgt>
                                        </p:tgtEl>
                                      </p:cBhvr>
                                      <p:to x="100000" y="100000"/>
                                    </p:animScale>
                                    <p:animScale>
                                      <p:cBhvr>
                                        <p:cTn id="33" dur="26">
                                          <p:stCondLst>
                                            <p:cond delay="1312"/>
                                          </p:stCondLst>
                                        </p:cTn>
                                        <p:tgtEl>
                                          <p:spTgt spid="9">
                                            <p:txEl>
                                              <p:pRg st="0" end="0"/>
                                            </p:txEl>
                                          </p:spTgt>
                                        </p:tgtEl>
                                      </p:cBhvr>
                                      <p:to x="100000" y="80000"/>
                                    </p:animScale>
                                    <p:animScale>
                                      <p:cBhvr>
                                        <p:cTn id="34" dur="166" decel="50000">
                                          <p:stCondLst>
                                            <p:cond delay="1338"/>
                                          </p:stCondLst>
                                        </p:cTn>
                                        <p:tgtEl>
                                          <p:spTgt spid="9">
                                            <p:txEl>
                                              <p:pRg st="0" end="0"/>
                                            </p:txEl>
                                          </p:spTgt>
                                        </p:tgtEl>
                                      </p:cBhvr>
                                      <p:to x="100000" y="100000"/>
                                    </p:animScale>
                                    <p:animScale>
                                      <p:cBhvr>
                                        <p:cTn id="35" dur="26">
                                          <p:stCondLst>
                                            <p:cond delay="1642"/>
                                          </p:stCondLst>
                                        </p:cTn>
                                        <p:tgtEl>
                                          <p:spTgt spid="9">
                                            <p:txEl>
                                              <p:pRg st="0" end="0"/>
                                            </p:txEl>
                                          </p:spTgt>
                                        </p:tgtEl>
                                      </p:cBhvr>
                                      <p:to x="100000" y="90000"/>
                                    </p:animScale>
                                    <p:animScale>
                                      <p:cBhvr>
                                        <p:cTn id="36" dur="166" decel="50000">
                                          <p:stCondLst>
                                            <p:cond delay="1668"/>
                                          </p:stCondLst>
                                        </p:cTn>
                                        <p:tgtEl>
                                          <p:spTgt spid="9">
                                            <p:txEl>
                                              <p:pRg st="0" end="0"/>
                                            </p:txEl>
                                          </p:spTgt>
                                        </p:tgtEl>
                                      </p:cBhvr>
                                      <p:to x="100000" y="100000"/>
                                    </p:animScale>
                                    <p:animScale>
                                      <p:cBhvr>
                                        <p:cTn id="37" dur="26">
                                          <p:stCondLst>
                                            <p:cond delay="1808"/>
                                          </p:stCondLst>
                                        </p:cTn>
                                        <p:tgtEl>
                                          <p:spTgt spid="9">
                                            <p:txEl>
                                              <p:pRg st="0" end="0"/>
                                            </p:txEl>
                                          </p:spTgt>
                                        </p:tgtEl>
                                      </p:cBhvr>
                                      <p:to x="100000" y="95000"/>
                                    </p:animScale>
                                    <p:animScale>
                                      <p:cBhvr>
                                        <p:cTn id="38" dur="166" decel="50000">
                                          <p:stCondLst>
                                            <p:cond delay="1834"/>
                                          </p:stCondLst>
                                        </p:cTn>
                                        <p:tgtEl>
                                          <p:spTgt spid="9">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Scale>
                                      <p:cBhvr>
                                        <p:cTn id="43" dur="2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2000" decel="50000" fill="hold">
                                          <p:stCondLst>
                                            <p:cond delay="0"/>
                                          </p:stCondLst>
                                        </p:cTn>
                                        <p:tgtEl>
                                          <p:spTgt spid="8">
                                            <p:txEl>
                                              <p:pRg st="0" end="0"/>
                                            </p:txEl>
                                          </p:spTgt>
                                        </p:tgtEl>
                                        <p:attrNameLst>
                                          <p:attrName>ppt_x</p:attrName>
                                          <p:attrName>ppt_y</p:attrName>
                                        </p:attrNameLst>
                                      </p:cBhvr>
                                    </p:animMotion>
                                    <p:animEffect transition="in" filter="fade">
                                      <p:cBhvr>
                                        <p:cTn id="45" dur="20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fill="hold" grpId="0" nodeType="click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Scale>
                                      <p:cBhvr>
                                        <p:cTn id="50" dur="2000" decel="50000" fill="hold">
                                          <p:stCondLst>
                                            <p:cond delay="0"/>
                                          </p:stCondLst>
                                        </p:cTn>
                                        <p:tgtEl>
                                          <p:spTgt spid="8">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2000" decel="50000" fill="hold">
                                          <p:stCondLst>
                                            <p:cond delay="0"/>
                                          </p:stCondLst>
                                        </p:cTn>
                                        <p:tgtEl>
                                          <p:spTgt spid="8">
                                            <p:txEl>
                                              <p:pRg st="1" end="1"/>
                                            </p:txEl>
                                          </p:spTgt>
                                        </p:tgtEl>
                                        <p:attrNameLst>
                                          <p:attrName>ppt_x</p:attrName>
                                          <p:attrName>ppt_y</p:attrName>
                                        </p:attrNameLst>
                                      </p:cBhvr>
                                    </p:animMotion>
                                    <p:animEffect transition="in" filter="fade">
                                      <p:cBhvr>
                                        <p:cTn id="52" dur="2000"/>
                                        <p:tgtEl>
                                          <p:spTgt spid="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2" presetClass="entr" presetSubtype="0" fill="hold" grpId="0" nodeType="clickEffect">
                                  <p:stCondLst>
                                    <p:cond delay="0"/>
                                  </p:stCondLst>
                                  <p:childTnLst>
                                    <p:set>
                                      <p:cBhvr>
                                        <p:cTn id="56" dur="1" fill="hold">
                                          <p:stCondLst>
                                            <p:cond delay="0"/>
                                          </p:stCondLst>
                                        </p:cTn>
                                        <p:tgtEl>
                                          <p:spTgt spid="8">
                                            <p:txEl>
                                              <p:pRg st="2" end="2"/>
                                            </p:txEl>
                                          </p:spTgt>
                                        </p:tgtEl>
                                        <p:attrNameLst>
                                          <p:attrName>style.visibility</p:attrName>
                                        </p:attrNameLst>
                                      </p:cBhvr>
                                      <p:to>
                                        <p:strVal val="visible"/>
                                      </p:to>
                                    </p:set>
                                    <p:animScale>
                                      <p:cBhvr>
                                        <p:cTn id="57" dur="2000" decel="50000" fill="hold">
                                          <p:stCondLst>
                                            <p:cond delay="0"/>
                                          </p:stCondLst>
                                        </p:cTn>
                                        <p:tgtEl>
                                          <p:spTgt spid="8">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2000" decel="50000" fill="hold">
                                          <p:stCondLst>
                                            <p:cond delay="0"/>
                                          </p:stCondLst>
                                        </p:cTn>
                                        <p:tgtEl>
                                          <p:spTgt spid="8">
                                            <p:txEl>
                                              <p:pRg st="2" end="2"/>
                                            </p:txEl>
                                          </p:spTgt>
                                        </p:tgtEl>
                                        <p:attrNameLst>
                                          <p:attrName>ppt_x</p:attrName>
                                          <p:attrName>ppt_y</p:attrName>
                                        </p:attrNameLst>
                                      </p:cBhvr>
                                    </p:animMotion>
                                    <p:animEffect transition="in" filter="fade">
                                      <p:cBhvr>
                                        <p:cTn id="59" dur="2000"/>
                                        <p:tgtEl>
                                          <p:spTgt spid="8">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2" presetClass="entr" presetSubtype="0" fill="hold" grpId="0" nodeType="clickEffect">
                                  <p:stCondLst>
                                    <p:cond delay="0"/>
                                  </p:stCondLst>
                                  <p:childTnLst>
                                    <p:set>
                                      <p:cBhvr>
                                        <p:cTn id="63" dur="1" fill="hold">
                                          <p:stCondLst>
                                            <p:cond delay="0"/>
                                          </p:stCondLst>
                                        </p:cTn>
                                        <p:tgtEl>
                                          <p:spTgt spid="8">
                                            <p:txEl>
                                              <p:pRg st="3" end="3"/>
                                            </p:txEl>
                                          </p:spTgt>
                                        </p:tgtEl>
                                        <p:attrNameLst>
                                          <p:attrName>style.visibility</p:attrName>
                                        </p:attrNameLst>
                                      </p:cBhvr>
                                      <p:to>
                                        <p:strVal val="visible"/>
                                      </p:to>
                                    </p:set>
                                    <p:animScale>
                                      <p:cBhvr>
                                        <p:cTn id="64" dur="2000" decel="50000" fill="hold">
                                          <p:stCondLst>
                                            <p:cond delay="0"/>
                                          </p:stCondLst>
                                        </p:cTn>
                                        <p:tgtEl>
                                          <p:spTgt spid="8">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2000" decel="50000" fill="hold">
                                          <p:stCondLst>
                                            <p:cond delay="0"/>
                                          </p:stCondLst>
                                        </p:cTn>
                                        <p:tgtEl>
                                          <p:spTgt spid="8">
                                            <p:txEl>
                                              <p:pRg st="3" end="3"/>
                                            </p:txEl>
                                          </p:spTgt>
                                        </p:tgtEl>
                                        <p:attrNameLst>
                                          <p:attrName>ppt_x</p:attrName>
                                          <p:attrName>ppt_y</p:attrName>
                                        </p:attrNameLst>
                                      </p:cBhvr>
                                    </p:animMotion>
                                    <p:animEffect transition="in" filter="fade">
                                      <p:cBhvr>
                                        <p:cTn id="66" dur="2000"/>
                                        <p:tgtEl>
                                          <p:spTgt spid="8">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2" presetClass="entr" presetSubtype="0" fill="hold" grpId="0" nodeType="clickEffect">
                                  <p:stCondLst>
                                    <p:cond delay="0"/>
                                  </p:stCondLst>
                                  <p:childTnLst>
                                    <p:set>
                                      <p:cBhvr>
                                        <p:cTn id="70" dur="1" fill="hold">
                                          <p:stCondLst>
                                            <p:cond delay="0"/>
                                          </p:stCondLst>
                                        </p:cTn>
                                        <p:tgtEl>
                                          <p:spTgt spid="8">
                                            <p:txEl>
                                              <p:pRg st="4" end="4"/>
                                            </p:txEl>
                                          </p:spTgt>
                                        </p:tgtEl>
                                        <p:attrNameLst>
                                          <p:attrName>style.visibility</p:attrName>
                                        </p:attrNameLst>
                                      </p:cBhvr>
                                      <p:to>
                                        <p:strVal val="visible"/>
                                      </p:to>
                                    </p:set>
                                    <p:animScale>
                                      <p:cBhvr>
                                        <p:cTn id="71" dur="2000" decel="50000" fill="hold">
                                          <p:stCondLst>
                                            <p:cond delay="0"/>
                                          </p:stCondLst>
                                        </p:cTn>
                                        <p:tgtEl>
                                          <p:spTgt spid="8">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2000" decel="50000" fill="hold">
                                          <p:stCondLst>
                                            <p:cond delay="0"/>
                                          </p:stCondLst>
                                        </p:cTn>
                                        <p:tgtEl>
                                          <p:spTgt spid="8">
                                            <p:txEl>
                                              <p:pRg st="4" end="4"/>
                                            </p:txEl>
                                          </p:spTgt>
                                        </p:tgtEl>
                                        <p:attrNameLst>
                                          <p:attrName>ppt_x</p:attrName>
                                          <p:attrName>ppt_y</p:attrName>
                                        </p:attrNameLst>
                                      </p:cBhvr>
                                    </p:animMotion>
                                    <p:animEffect transition="in" filter="fade">
                                      <p:cBhvr>
                                        <p:cTn id="73" dur="2000"/>
                                        <p:tgtEl>
                                          <p:spTgt spid="8">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5" presetClass="entr" presetSubtype="0" fill="hold" nodeType="click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p:cTn id="78" dur="2000" fill="hold"/>
                                        <p:tgtEl>
                                          <p:spTgt spid="10"/>
                                        </p:tgtEl>
                                        <p:attrNameLst>
                                          <p:attrName>ppt_w</p:attrName>
                                        </p:attrNameLst>
                                      </p:cBhvr>
                                      <p:tavLst>
                                        <p:tav tm="0">
                                          <p:val>
                                            <p:fltVal val="0"/>
                                          </p:val>
                                        </p:tav>
                                        <p:tav tm="100000">
                                          <p:val>
                                            <p:strVal val="#ppt_w"/>
                                          </p:val>
                                        </p:tav>
                                      </p:tavLst>
                                    </p:anim>
                                    <p:anim calcmode="lin" valueType="num">
                                      <p:cBhvr>
                                        <p:cTn id="79" dur="2000" fill="hold"/>
                                        <p:tgtEl>
                                          <p:spTgt spid="10"/>
                                        </p:tgtEl>
                                        <p:attrNameLst>
                                          <p:attrName>ppt_h</p:attrName>
                                        </p:attrNameLst>
                                      </p:cBhvr>
                                      <p:tavLst>
                                        <p:tav tm="0">
                                          <p:val>
                                            <p:fltVal val="0"/>
                                          </p:val>
                                        </p:tav>
                                        <p:tav tm="100000">
                                          <p:val>
                                            <p:strVal val="#ppt_h"/>
                                          </p:val>
                                        </p:tav>
                                      </p:tavLst>
                                    </p:anim>
                                    <p:anim calcmode="lin" valueType="num">
                                      <p:cBhvr>
                                        <p:cTn id="80"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81" dur="2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2" fill="hold">
                      <p:stCondLst>
                        <p:cond delay="indefinite"/>
                      </p:stCondLst>
                      <p:childTnLst>
                        <p:par>
                          <p:cTn id="83" fill="hold">
                            <p:stCondLst>
                              <p:cond delay="0"/>
                            </p:stCondLst>
                            <p:childTnLst>
                              <p:par>
                                <p:cTn id="84" presetID="15" presetClass="entr" presetSubtype="0"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2000" fill="hold"/>
                                        <p:tgtEl>
                                          <p:spTgt spid="11"/>
                                        </p:tgtEl>
                                        <p:attrNameLst>
                                          <p:attrName>ppt_w</p:attrName>
                                        </p:attrNameLst>
                                      </p:cBhvr>
                                      <p:tavLst>
                                        <p:tav tm="0">
                                          <p:val>
                                            <p:fltVal val="0"/>
                                          </p:val>
                                        </p:tav>
                                        <p:tav tm="100000">
                                          <p:val>
                                            <p:strVal val="#ppt_w"/>
                                          </p:val>
                                        </p:tav>
                                      </p:tavLst>
                                    </p:anim>
                                    <p:anim calcmode="lin" valueType="num">
                                      <p:cBhvr>
                                        <p:cTn id="87" dur="2000" fill="hold"/>
                                        <p:tgtEl>
                                          <p:spTgt spid="11"/>
                                        </p:tgtEl>
                                        <p:attrNameLst>
                                          <p:attrName>ppt_h</p:attrName>
                                        </p:attrNameLst>
                                      </p:cBhvr>
                                      <p:tavLst>
                                        <p:tav tm="0">
                                          <p:val>
                                            <p:fltVal val="0"/>
                                          </p:val>
                                        </p:tav>
                                        <p:tav tm="100000">
                                          <p:val>
                                            <p:strVal val="#ppt_h"/>
                                          </p:val>
                                        </p:tav>
                                      </p:tavLst>
                                    </p:anim>
                                    <p:anim calcmode="lin" valueType="num">
                                      <p:cBhvr>
                                        <p:cTn id="88"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89" dur="2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3">
                                            <p:bg/>
                                          </p:spTgt>
                                        </p:tgtEl>
                                        <p:attrNameLst>
                                          <p:attrName>style.visibility</p:attrName>
                                        </p:attrNameLst>
                                      </p:cBhvr>
                                      <p:to>
                                        <p:strVal val="visible"/>
                                      </p:to>
                                    </p:set>
                                    <p:animEffect transition="in" filter="wipe(down)">
                                      <p:cBhvr>
                                        <p:cTn id="94" dur="580">
                                          <p:stCondLst>
                                            <p:cond delay="0"/>
                                          </p:stCondLst>
                                        </p:cTn>
                                        <p:tgtEl>
                                          <p:spTgt spid="3">
                                            <p:bg/>
                                          </p:spTgt>
                                        </p:tgtEl>
                                      </p:cBhvr>
                                    </p:animEffect>
                                    <p:anim calcmode="lin" valueType="num">
                                      <p:cBhvr>
                                        <p:cTn id="95"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00" dur="26">
                                          <p:stCondLst>
                                            <p:cond delay="650"/>
                                          </p:stCondLst>
                                        </p:cTn>
                                        <p:tgtEl>
                                          <p:spTgt spid="3">
                                            <p:bg/>
                                          </p:spTgt>
                                        </p:tgtEl>
                                      </p:cBhvr>
                                      <p:to x="100000" y="60000"/>
                                    </p:animScale>
                                    <p:animScale>
                                      <p:cBhvr>
                                        <p:cTn id="101" dur="166" decel="50000">
                                          <p:stCondLst>
                                            <p:cond delay="676"/>
                                          </p:stCondLst>
                                        </p:cTn>
                                        <p:tgtEl>
                                          <p:spTgt spid="3">
                                            <p:bg/>
                                          </p:spTgt>
                                        </p:tgtEl>
                                      </p:cBhvr>
                                      <p:to x="100000" y="100000"/>
                                    </p:animScale>
                                    <p:animScale>
                                      <p:cBhvr>
                                        <p:cTn id="102" dur="26">
                                          <p:stCondLst>
                                            <p:cond delay="1312"/>
                                          </p:stCondLst>
                                        </p:cTn>
                                        <p:tgtEl>
                                          <p:spTgt spid="3">
                                            <p:bg/>
                                          </p:spTgt>
                                        </p:tgtEl>
                                      </p:cBhvr>
                                      <p:to x="100000" y="80000"/>
                                    </p:animScale>
                                    <p:animScale>
                                      <p:cBhvr>
                                        <p:cTn id="103" dur="166" decel="50000">
                                          <p:stCondLst>
                                            <p:cond delay="1338"/>
                                          </p:stCondLst>
                                        </p:cTn>
                                        <p:tgtEl>
                                          <p:spTgt spid="3">
                                            <p:bg/>
                                          </p:spTgt>
                                        </p:tgtEl>
                                      </p:cBhvr>
                                      <p:to x="100000" y="100000"/>
                                    </p:animScale>
                                    <p:animScale>
                                      <p:cBhvr>
                                        <p:cTn id="104" dur="26">
                                          <p:stCondLst>
                                            <p:cond delay="1642"/>
                                          </p:stCondLst>
                                        </p:cTn>
                                        <p:tgtEl>
                                          <p:spTgt spid="3">
                                            <p:bg/>
                                          </p:spTgt>
                                        </p:tgtEl>
                                      </p:cBhvr>
                                      <p:to x="100000" y="90000"/>
                                    </p:animScale>
                                    <p:animScale>
                                      <p:cBhvr>
                                        <p:cTn id="105" dur="166" decel="50000">
                                          <p:stCondLst>
                                            <p:cond delay="1668"/>
                                          </p:stCondLst>
                                        </p:cTn>
                                        <p:tgtEl>
                                          <p:spTgt spid="3">
                                            <p:bg/>
                                          </p:spTgt>
                                        </p:tgtEl>
                                      </p:cBhvr>
                                      <p:to x="100000" y="100000"/>
                                    </p:animScale>
                                    <p:animScale>
                                      <p:cBhvr>
                                        <p:cTn id="106" dur="26">
                                          <p:stCondLst>
                                            <p:cond delay="1808"/>
                                          </p:stCondLst>
                                        </p:cTn>
                                        <p:tgtEl>
                                          <p:spTgt spid="3">
                                            <p:bg/>
                                          </p:spTgt>
                                        </p:tgtEl>
                                      </p:cBhvr>
                                      <p:to x="100000" y="95000"/>
                                    </p:animScale>
                                    <p:animScale>
                                      <p:cBhvr>
                                        <p:cTn id="107" dur="166" decel="50000">
                                          <p:stCondLst>
                                            <p:cond delay="1834"/>
                                          </p:stCondLst>
                                        </p:cTn>
                                        <p:tgtEl>
                                          <p:spTgt spid="3">
                                            <p:bg/>
                                          </p:spTgt>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3">
                                            <p:txEl>
                                              <p:pRg st="0" end="0"/>
                                            </p:txEl>
                                          </p:spTgt>
                                        </p:tgtEl>
                                        <p:attrNameLst>
                                          <p:attrName>style.visibility</p:attrName>
                                        </p:attrNameLst>
                                      </p:cBhvr>
                                      <p:to>
                                        <p:strVal val="visible"/>
                                      </p:to>
                                    </p:set>
                                    <p:animEffect transition="in" filter="wipe(down)">
                                      <p:cBhvr>
                                        <p:cTn id="112" dur="580">
                                          <p:stCondLst>
                                            <p:cond delay="0"/>
                                          </p:stCondLst>
                                        </p:cTn>
                                        <p:tgtEl>
                                          <p:spTgt spid="3">
                                            <p:txEl>
                                              <p:pRg st="0" end="0"/>
                                            </p:txEl>
                                          </p:spTgt>
                                        </p:tgtEl>
                                      </p:cBhvr>
                                    </p:animEffect>
                                    <p:anim calcmode="lin" valueType="num">
                                      <p:cBhvr>
                                        <p:cTn id="1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18" dur="26">
                                          <p:stCondLst>
                                            <p:cond delay="650"/>
                                          </p:stCondLst>
                                        </p:cTn>
                                        <p:tgtEl>
                                          <p:spTgt spid="3">
                                            <p:txEl>
                                              <p:pRg st="0" end="0"/>
                                            </p:txEl>
                                          </p:spTgt>
                                        </p:tgtEl>
                                      </p:cBhvr>
                                      <p:to x="100000" y="60000"/>
                                    </p:animScale>
                                    <p:animScale>
                                      <p:cBhvr>
                                        <p:cTn id="119" dur="166" decel="50000">
                                          <p:stCondLst>
                                            <p:cond delay="676"/>
                                          </p:stCondLst>
                                        </p:cTn>
                                        <p:tgtEl>
                                          <p:spTgt spid="3">
                                            <p:txEl>
                                              <p:pRg st="0" end="0"/>
                                            </p:txEl>
                                          </p:spTgt>
                                        </p:tgtEl>
                                      </p:cBhvr>
                                      <p:to x="100000" y="100000"/>
                                    </p:animScale>
                                    <p:animScale>
                                      <p:cBhvr>
                                        <p:cTn id="120" dur="26">
                                          <p:stCondLst>
                                            <p:cond delay="1312"/>
                                          </p:stCondLst>
                                        </p:cTn>
                                        <p:tgtEl>
                                          <p:spTgt spid="3">
                                            <p:txEl>
                                              <p:pRg st="0" end="0"/>
                                            </p:txEl>
                                          </p:spTgt>
                                        </p:tgtEl>
                                      </p:cBhvr>
                                      <p:to x="100000" y="80000"/>
                                    </p:animScale>
                                    <p:animScale>
                                      <p:cBhvr>
                                        <p:cTn id="121" dur="166" decel="50000">
                                          <p:stCondLst>
                                            <p:cond delay="1338"/>
                                          </p:stCondLst>
                                        </p:cTn>
                                        <p:tgtEl>
                                          <p:spTgt spid="3">
                                            <p:txEl>
                                              <p:pRg st="0" end="0"/>
                                            </p:txEl>
                                          </p:spTgt>
                                        </p:tgtEl>
                                      </p:cBhvr>
                                      <p:to x="100000" y="100000"/>
                                    </p:animScale>
                                    <p:animScale>
                                      <p:cBhvr>
                                        <p:cTn id="122" dur="26">
                                          <p:stCondLst>
                                            <p:cond delay="1642"/>
                                          </p:stCondLst>
                                        </p:cTn>
                                        <p:tgtEl>
                                          <p:spTgt spid="3">
                                            <p:txEl>
                                              <p:pRg st="0" end="0"/>
                                            </p:txEl>
                                          </p:spTgt>
                                        </p:tgtEl>
                                      </p:cBhvr>
                                      <p:to x="100000" y="90000"/>
                                    </p:animScale>
                                    <p:animScale>
                                      <p:cBhvr>
                                        <p:cTn id="123" dur="166" decel="50000">
                                          <p:stCondLst>
                                            <p:cond delay="1668"/>
                                          </p:stCondLst>
                                        </p:cTn>
                                        <p:tgtEl>
                                          <p:spTgt spid="3">
                                            <p:txEl>
                                              <p:pRg st="0" end="0"/>
                                            </p:txEl>
                                          </p:spTgt>
                                        </p:tgtEl>
                                      </p:cBhvr>
                                      <p:to x="100000" y="100000"/>
                                    </p:animScale>
                                    <p:animScale>
                                      <p:cBhvr>
                                        <p:cTn id="124" dur="26">
                                          <p:stCondLst>
                                            <p:cond delay="1808"/>
                                          </p:stCondLst>
                                        </p:cTn>
                                        <p:tgtEl>
                                          <p:spTgt spid="3">
                                            <p:txEl>
                                              <p:pRg st="0" end="0"/>
                                            </p:txEl>
                                          </p:spTgt>
                                        </p:tgtEl>
                                      </p:cBhvr>
                                      <p:to x="100000" y="95000"/>
                                    </p:animScale>
                                    <p:animScale>
                                      <p:cBhvr>
                                        <p:cTn id="1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build="p"/>
      <p:bldP spid="9" grpId="0" build="p"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228600"/>
            <a:ext cx="2743200" cy="685800"/>
          </a:xfrm>
          <a:ln/>
        </p:spPr>
        <p:style>
          <a:lnRef idx="1">
            <a:schemeClr val="dk1"/>
          </a:lnRef>
          <a:fillRef idx="2">
            <a:schemeClr val="dk1"/>
          </a:fillRef>
          <a:effectRef idx="1">
            <a:schemeClr val="dk1"/>
          </a:effectRef>
          <a:fontRef idx="minor">
            <a:schemeClr val="dk1"/>
          </a:fontRef>
        </p:style>
        <p:txBody>
          <a:bodyPr/>
          <a:lstStyle/>
          <a:p>
            <a:pPr algn="ctr" rtl="1"/>
            <a:r>
              <a:rPr lang="ar-SA" dirty="0" smtClean="0">
                <a:solidFill>
                  <a:srgbClr val="FF0000"/>
                </a:solidFill>
              </a:rPr>
              <a:t>أكتب برنامجاً بلغة </a:t>
            </a:r>
            <a:r>
              <a:rPr lang="en-US" dirty="0" smtClean="0">
                <a:solidFill>
                  <a:srgbClr val="FF0000"/>
                </a:solidFill>
              </a:rPr>
              <a:t>VB </a:t>
            </a:r>
            <a:r>
              <a:rPr lang="ar-SA" dirty="0" smtClean="0">
                <a:solidFill>
                  <a:srgbClr val="FF0000"/>
                </a:solidFill>
              </a:rPr>
              <a:t> يقوم بالمطلوب .</a:t>
            </a:r>
            <a:endParaRPr lang="en-US" dirty="0">
              <a:solidFill>
                <a:srgbClr val="FF0000"/>
              </a:solidFill>
            </a:endParaRPr>
          </a:p>
        </p:txBody>
      </p:sp>
      <p:sp>
        <p:nvSpPr>
          <p:cNvPr id="4" name="Text Placeholder 3"/>
          <p:cNvSpPr>
            <a:spLocks noGrp="1"/>
          </p:cNvSpPr>
          <p:nvPr>
            <p:ph type="body" sz="half" idx="3"/>
          </p:nvPr>
        </p:nvSpPr>
        <p:spPr>
          <a:xfrm>
            <a:off x="685800" y="1219201"/>
            <a:ext cx="8308975" cy="457199"/>
          </a:xfrm>
          <a:solidFill>
            <a:schemeClr val="tx2">
              <a:lumMod val="20000"/>
              <a:lumOff val="80000"/>
            </a:schemeClr>
          </a:solidFill>
          <a:ln>
            <a:solidFill>
              <a:srgbClr val="FF0000"/>
            </a:solidFill>
          </a:ln>
        </p:spPr>
        <p:txBody>
          <a:bodyPr>
            <a:normAutofit fontScale="70000" lnSpcReduction="20000"/>
          </a:bodyPr>
          <a:lstStyle/>
          <a:p>
            <a:pPr algn="ctr" rtl="1"/>
            <a:r>
              <a:rPr lang="ar-SA" dirty="0" smtClean="0">
                <a:solidFill>
                  <a:srgbClr val="FF0000"/>
                </a:solidFill>
              </a:rPr>
              <a:t>س1</a:t>
            </a:r>
            <a:r>
              <a:rPr lang="ar-SA" dirty="0" smtClean="0"/>
              <a:t>: أرسم مخططاً إنسيابياً لإيجاد عدد الأعداد السالبة ، وعدد الأعداد الموجبة في مصفوفة أحادية سعتها 30 عنصراً </a:t>
            </a:r>
            <a:endParaRPr lang="en-US" dirty="0"/>
          </a:p>
        </p:txBody>
      </p:sp>
      <p:sp>
        <p:nvSpPr>
          <p:cNvPr id="1026" name="AutoShape 2"/>
          <p:cNvSpPr>
            <a:spLocks noGrp="1" noChangeArrowheads="1"/>
          </p:cNvSpPr>
          <p:nvPr>
            <p:ph type="title"/>
          </p:nvPr>
        </p:nvSpPr>
        <p:spPr bwMode="auto">
          <a:xfrm>
            <a:off x="3124200" y="0"/>
            <a:ext cx="5638800" cy="1143000"/>
          </a:xfrm>
          <a:prstGeom prst="horizontalScroll">
            <a:avLst>
              <a:gd name="adj" fmla="val 12500"/>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normAutofit fontScale="90000"/>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4000" b="0" i="0" u="none" strike="noStrike" cap="none" normalizeH="0" baseline="0" smtClean="0">
                <a:ln>
                  <a:noFill/>
                </a:ln>
                <a:solidFill>
                  <a:schemeClr val="tx1"/>
                </a:solidFill>
                <a:effectLst/>
                <a:latin typeface="AGA Aladdin Regular" charset="-78"/>
                <a:ea typeface="Arial" pitchFamily="34" charset="0"/>
                <a:cs typeface="AGA Aladdin Regular" charset="-78"/>
              </a:rPr>
              <a:t>أسئلة الوحدة</a:t>
            </a:r>
            <a:r>
              <a:rPr kumimoji="0" lang="en-US" sz="4000" b="0" i="0" u="none" strike="noStrike" cap="none" normalizeH="0" baseline="0" smtClean="0">
                <a:ln>
                  <a:noFill/>
                </a:ln>
                <a:solidFill>
                  <a:schemeClr val="tx1"/>
                </a:solidFill>
                <a:effectLst/>
                <a:latin typeface="Calibri" pitchFamily="34" charset="0"/>
                <a:ea typeface="Arial" pitchFamily="34" charset="0"/>
                <a:cs typeface="AGA Aladdin Regular" charset="-78"/>
              </a:rPr>
              <a:t>	 </a:t>
            </a:r>
            <a:r>
              <a:rPr kumimoji="0" lang="ar-SA" sz="4000" b="0" i="0" u="none" strike="noStrike" cap="none" normalizeH="0" baseline="0" smtClean="0">
                <a:ln>
                  <a:noFill/>
                </a:ln>
                <a:solidFill>
                  <a:schemeClr val="tx1"/>
                </a:solidFill>
                <a:effectLst/>
                <a:latin typeface="Calibri" pitchFamily="34" charset="0"/>
                <a:ea typeface="Arial" pitchFamily="34" charset="0"/>
                <a:cs typeface="AGA Aladdin Regular" charset="-78"/>
              </a:rPr>
              <a:t>صفـــــ 84 ــــحة</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grpSp>
        <p:nvGrpSpPr>
          <p:cNvPr id="1027" name="Group 3"/>
          <p:cNvGrpSpPr>
            <a:grpSpLocks noGrp="1"/>
          </p:cNvGrpSpPr>
          <p:nvPr>
            <p:ph sz="quarter" idx="4"/>
          </p:nvPr>
        </p:nvGrpSpPr>
        <p:grpSpPr bwMode="auto">
          <a:xfrm>
            <a:off x="4645025" y="1752600"/>
            <a:ext cx="4041775" cy="4953000"/>
            <a:chOff x="1965" y="3015"/>
            <a:chExt cx="4695" cy="894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grpSpPr>
        <p:cxnSp>
          <p:nvCxnSpPr>
            <p:cNvPr id="1028" name="AutoShape 4"/>
            <p:cNvCxnSpPr>
              <a:cxnSpLocks noChangeShapeType="1"/>
            </p:cNvCxnSpPr>
            <p:nvPr/>
          </p:nvCxnSpPr>
          <p:spPr bwMode="auto">
            <a:xfrm>
              <a:off x="3960" y="11640"/>
              <a:ext cx="585" cy="0"/>
            </a:xfrm>
            <a:prstGeom prst="straightConnector1">
              <a:avLst/>
            </a:prstGeom>
            <a:ln>
              <a:headEnd/>
              <a:tailEnd type="triangle" w="med" len="med"/>
            </a:ln>
          </p:spPr>
          <p:style>
            <a:lnRef idx="1">
              <a:schemeClr val="accent5"/>
            </a:lnRef>
            <a:fillRef idx="2">
              <a:schemeClr val="accent5"/>
            </a:fillRef>
            <a:effectRef idx="1">
              <a:schemeClr val="accent5"/>
            </a:effectRef>
            <a:fontRef idx="minor">
              <a:schemeClr val="dk1"/>
            </a:fontRef>
          </p:style>
        </p:cxnSp>
        <p:grpSp>
          <p:nvGrpSpPr>
            <p:cNvPr id="1029" name="Group 5"/>
            <p:cNvGrpSpPr>
              <a:grpSpLocks/>
            </p:cNvGrpSpPr>
            <p:nvPr/>
          </p:nvGrpSpPr>
          <p:grpSpPr bwMode="auto">
            <a:xfrm>
              <a:off x="1965" y="3015"/>
              <a:ext cx="4695" cy="8940"/>
              <a:chOff x="1965" y="3015"/>
              <a:chExt cx="4695" cy="8820"/>
            </a:xfrm>
            <a:grpFill/>
          </p:grpSpPr>
          <p:sp>
            <p:nvSpPr>
              <p:cNvPr id="1030" name="Oval 6"/>
              <p:cNvSpPr>
                <a:spLocks noChangeArrowheads="1"/>
              </p:cNvSpPr>
              <p:nvPr/>
            </p:nvSpPr>
            <p:spPr bwMode="auto">
              <a:xfrm>
                <a:off x="3525" y="3015"/>
                <a:ext cx="1290" cy="6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smtClean="0">
                    <a:ln>
                      <a:noFill/>
                    </a:ln>
                    <a:solidFill>
                      <a:schemeClr val="tx1"/>
                    </a:solidFill>
                    <a:effectLst/>
                    <a:latin typeface="Arial" pitchFamily="34" charset="0"/>
                    <a:ea typeface="Arial" pitchFamily="34" charset="0"/>
                    <a:cs typeface="Arial" pitchFamily="34" charset="0"/>
                  </a:rPr>
                  <a:t>بداية</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cxnSp>
            <p:nvCxnSpPr>
              <p:cNvPr id="1031" name="AutoShape 7"/>
              <p:cNvCxnSpPr>
                <a:cxnSpLocks noChangeShapeType="1"/>
              </p:cNvCxnSpPr>
              <p:nvPr/>
            </p:nvCxnSpPr>
            <p:spPr bwMode="auto">
              <a:xfrm>
                <a:off x="4170" y="3615"/>
                <a:ext cx="0" cy="315"/>
              </a:xfrm>
              <a:prstGeom prst="straightConnector1">
                <a:avLst/>
              </a:prstGeom>
              <a:ln>
                <a:headEnd/>
                <a:tailEnd type="triangle" w="med" len="med"/>
              </a:ln>
            </p:spPr>
            <p:style>
              <a:lnRef idx="1">
                <a:schemeClr val="accent5"/>
              </a:lnRef>
              <a:fillRef idx="2">
                <a:schemeClr val="accent5"/>
              </a:fillRef>
              <a:effectRef idx="1">
                <a:schemeClr val="accent5"/>
              </a:effectRef>
              <a:fontRef idx="minor">
                <a:schemeClr val="dk1"/>
              </a:fontRef>
            </p:style>
          </p:cxnSp>
          <p:sp>
            <p:nvSpPr>
              <p:cNvPr id="1032" name="AutoShape 8"/>
              <p:cNvSpPr>
                <a:spLocks noChangeArrowheads="1"/>
              </p:cNvSpPr>
              <p:nvPr/>
            </p:nvSpPr>
            <p:spPr bwMode="auto">
              <a:xfrm>
                <a:off x="2595" y="3930"/>
                <a:ext cx="3150" cy="690"/>
              </a:xfrm>
              <a:prstGeom prst="parallelogram">
                <a:avLst>
                  <a:gd name="adj" fmla="val 5188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smtClean="0">
                    <a:ln>
                      <a:noFill/>
                    </a:ln>
                    <a:solidFill>
                      <a:schemeClr val="tx1"/>
                    </a:solidFill>
                    <a:effectLst/>
                    <a:latin typeface="Arial" pitchFamily="34" charset="0"/>
                    <a:ea typeface="Arial" pitchFamily="34" charset="0"/>
                    <a:cs typeface="Arial" pitchFamily="34" charset="0"/>
                  </a:rPr>
                  <a:t>أدخل مصفوفة</a:t>
                </a:r>
                <a:r>
                  <a:rPr kumimoji="0" lang="en-US" sz="1600" b="0" i="0" u="none" strike="noStrike" cap="none" normalizeH="0" baseline="0" smtClean="0">
                    <a:ln>
                      <a:noFill/>
                    </a:ln>
                    <a:solidFill>
                      <a:schemeClr val="tx1"/>
                    </a:solidFill>
                    <a:effectLst/>
                    <a:latin typeface="Arial" pitchFamily="34" charset="0"/>
                    <a:ea typeface="Arial" pitchFamily="34" charset="0"/>
                    <a:cs typeface="Arial" pitchFamily="34" charset="0"/>
                  </a:rPr>
                  <a:t> </a:t>
                </a:r>
                <a:r>
                  <a:rPr kumimoji="0" lang="en-US" sz="1600" b="0" i="0" u="none" strike="noStrike" cap="none" normalizeH="0" baseline="0" smtClean="0">
                    <a:ln>
                      <a:noFill/>
                    </a:ln>
                    <a:solidFill>
                      <a:schemeClr val="tx1"/>
                    </a:solidFill>
                    <a:effectLst/>
                    <a:latin typeface="Calibri" pitchFamily="34" charset="0"/>
                    <a:ea typeface="Arial" pitchFamily="34" charset="0"/>
                    <a:cs typeface="Arial" pitchFamily="34" charset="0"/>
                  </a:rPr>
                  <a:t>A(29)</a:t>
                </a:r>
                <a:endParaRPr kumimoji="0" lang="en-US" sz="1600" b="0" i="0" u="none" strike="noStrike" cap="none" normalizeH="0" baseline="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cxnSp>
            <p:nvCxnSpPr>
              <p:cNvPr id="1033" name="AutoShape 9"/>
              <p:cNvCxnSpPr>
                <a:cxnSpLocks noChangeShapeType="1"/>
              </p:cNvCxnSpPr>
              <p:nvPr/>
            </p:nvCxnSpPr>
            <p:spPr bwMode="auto">
              <a:xfrm>
                <a:off x="4170" y="4620"/>
                <a:ext cx="0" cy="390"/>
              </a:xfrm>
              <a:prstGeom prst="straightConnector1">
                <a:avLst/>
              </a:prstGeom>
              <a:ln>
                <a:headEnd/>
                <a:tailEnd type="triangle" w="med" len="med"/>
              </a:ln>
            </p:spPr>
            <p:style>
              <a:lnRef idx="1">
                <a:schemeClr val="accent5"/>
              </a:lnRef>
              <a:fillRef idx="2">
                <a:schemeClr val="accent5"/>
              </a:fillRef>
              <a:effectRef idx="1">
                <a:schemeClr val="accent5"/>
              </a:effectRef>
              <a:fontRef idx="minor">
                <a:schemeClr val="dk1"/>
              </a:fontRef>
            </p:style>
          </p:cxnSp>
          <p:sp>
            <p:nvSpPr>
              <p:cNvPr id="1034" name="Rectangle 10"/>
              <p:cNvSpPr>
                <a:spLocks noChangeArrowheads="1"/>
              </p:cNvSpPr>
              <p:nvPr/>
            </p:nvSpPr>
            <p:spPr bwMode="auto">
              <a:xfrm>
                <a:off x="2745" y="5010"/>
                <a:ext cx="2850" cy="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Arial" pitchFamily="34" charset="0"/>
                    <a:cs typeface="Arial" pitchFamily="34" charset="0"/>
                  </a:rPr>
                  <a:t>i = 0 , p = 0 , n = 0</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cxnSp>
            <p:nvCxnSpPr>
              <p:cNvPr id="1035" name="AutoShape 11"/>
              <p:cNvCxnSpPr>
                <a:cxnSpLocks noChangeShapeType="1"/>
              </p:cNvCxnSpPr>
              <p:nvPr/>
            </p:nvCxnSpPr>
            <p:spPr bwMode="auto">
              <a:xfrm>
                <a:off x="4170" y="5610"/>
                <a:ext cx="0" cy="390"/>
              </a:xfrm>
              <a:prstGeom prst="straightConnector1">
                <a:avLst/>
              </a:prstGeom>
              <a:ln>
                <a:headEnd/>
                <a:tailEnd type="triangle" w="med" len="med"/>
              </a:ln>
            </p:spPr>
            <p:style>
              <a:lnRef idx="1">
                <a:schemeClr val="accent5"/>
              </a:lnRef>
              <a:fillRef idx="2">
                <a:schemeClr val="accent5"/>
              </a:fillRef>
              <a:effectRef idx="1">
                <a:schemeClr val="accent5"/>
              </a:effectRef>
              <a:fontRef idx="minor">
                <a:schemeClr val="dk1"/>
              </a:fontRef>
            </p:style>
          </p:cxnSp>
          <p:sp>
            <p:nvSpPr>
              <p:cNvPr id="1036" name="AutoShape 12"/>
              <p:cNvSpPr>
                <a:spLocks noChangeArrowheads="1"/>
              </p:cNvSpPr>
              <p:nvPr/>
            </p:nvSpPr>
            <p:spPr bwMode="auto">
              <a:xfrm>
                <a:off x="3075" y="6000"/>
                <a:ext cx="2175" cy="1050"/>
              </a:xfrm>
              <a:prstGeom prst="flowChartDecision">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Arial" pitchFamily="34" charset="0"/>
                    <a:cs typeface="Arial" pitchFamily="34" charset="0"/>
                  </a:rPr>
                  <a:t>A(i) &gt; 0</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cxnSp>
            <p:nvCxnSpPr>
              <p:cNvPr id="1037" name="AutoShape 13"/>
              <p:cNvCxnSpPr>
                <a:cxnSpLocks noChangeShapeType="1"/>
              </p:cNvCxnSpPr>
              <p:nvPr/>
            </p:nvCxnSpPr>
            <p:spPr bwMode="auto">
              <a:xfrm rot="16200000" flipH="1">
                <a:off x="5235" y="6540"/>
                <a:ext cx="525" cy="495"/>
              </a:xfrm>
              <a:prstGeom prst="bentConnector3">
                <a:avLst>
                  <a:gd name="adj1" fmla="val 4190"/>
                </a:avLst>
              </a:prstGeom>
              <a:ln>
                <a:headEnd/>
                <a:tailEnd type="triangle" w="med" len="med"/>
              </a:ln>
            </p:spPr>
            <p:style>
              <a:lnRef idx="1">
                <a:schemeClr val="accent5"/>
              </a:lnRef>
              <a:fillRef idx="2">
                <a:schemeClr val="accent5"/>
              </a:fillRef>
              <a:effectRef idx="1">
                <a:schemeClr val="accent5"/>
              </a:effectRef>
              <a:fontRef idx="minor">
                <a:schemeClr val="dk1"/>
              </a:fontRef>
            </p:style>
          </p:cxnSp>
          <p:sp>
            <p:nvSpPr>
              <p:cNvPr id="1038" name="Rectangle 14"/>
              <p:cNvSpPr>
                <a:spLocks noChangeArrowheads="1"/>
              </p:cNvSpPr>
              <p:nvPr/>
            </p:nvSpPr>
            <p:spPr bwMode="auto">
              <a:xfrm>
                <a:off x="4965" y="7050"/>
                <a:ext cx="1425" cy="49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Arial" pitchFamily="34" charset="0"/>
                    <a:cs typeface="Arial" pitchFamily="34" charset="0"/>
                  </a:rPr>
                  <a:t>p = p +1</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cxnSp>
            <p:nvCxnSpPr>
              <p:cNvPr id="1039" name="AutoShape 15"/>
              <p:cNvCxnSpPr>
                <a:cxnSpLocks noChangeShapeType="1"/>
              </p:cNvCxnSpPr>
              <p:nvPr/>
            </p:nvCxnSpPr>
            <p:spPr bwMode="auto">
              <a:xfrm rot="5400000">
                <a:off x="2490" y="6630"/>
                <a:ext cx="690" cy="480"/>
              </a:xfrm>
              <a:prstGeom prst="bentConnector3">
                <a:avLst>
                  <a:gd name="adj1" fmla="val -5"/>
                </a:avLst>
              </a:prstGeom>
              <a:ln>
                <a:headEnd/>
                <a:tailEnd type="triangle" w="med" len="med"/>
              </a:ln>
            </p:spPr>
            <p:style>
              <a:lnRef idx="1">
                <a:schemeClr val="accent5"/>
              </a:lnRef>
              <a:fillRef idx="2">
                <a:schemeClr val="accent5"/>
              </a:fillRef>
              <a:effectRef idx="1">
                <a:schemeClr val="accent5"/>
              </a:effectRef>
              <a:fontRef idx="minor">
                <a:schemeClr val="dk1"/>
              </a:fontRef>
            </p:style>
          </p:cxnSp>
          <p:sp>
            <p:nvSpPr>
              <p:cNvPr id="1040" name="Rectangle 16"/>
              <p:cNvSpPr>
                <a:spLocks noChangeArrowheads="1"/>
              </p:cNvSpPr>
              <p:nvPr/>
            </p:nvSpPr>
            <p:spPr bwMode="auto">
              <a:xfrm>
                <a:off x="1965" y="7170"/>
                <a:ext cx="1470" cy="54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Arial" pitchFamily="34" charset="0"/>
                    <a:cs typeface="Arial" pitchFamily="34" charset="0"/>
                  </a:rPr>
                  <a:t>n = n + 1</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cxnSp>
            <p:nvCxnSpPr>
              <p:cNvPr id="1041" name="AutoShape 17"/>
              <p:cNvCxnSpPr>
                <a:cxnSpLocks noChangeShapeType="1"/>
              </p:cNvCxnSpPr>
              <p:nvPr/>
            </p:nvCxnSpPr>
            <p:spPr bwMode="auto">
              <a:xfrm rot="5400000">
                <a:off x="4717" y="7553"/>
                <a:ext cx="885" cy="870"/>
              </a:xfrm>
              <a:prstGeom prst="bentConnector3">
                <a:avLst>
                  <a:gd name="adj1" fmla="val 100787"/>
                </a:avLst>
              </a:prstGeom>
              <a:ln>
                <a:headEnd/>
                <a:tailEnd type="triangle" w="med" len="med"/>
              </a:ln>
            </p:spPr>
            <p:style>
              <a:lnRef idx="1">
                <a:schemeClr val="accent5"/>
              </a:lnRef>
              <a:fillRef idx="2">
                <a:schemeClr val="accent5"/>
              </a:fillRef>
              <a:effectRef idx="1">
                <a:schemeClr val="accent5"/>
              </a:effectRef>
              <a:fontRef idx="minor">
                <a:schemeClr val="dk1"/>
              </a:fontRef>
            </p:style>
          </p:cxnSp>
          <p:sp>
            <p:nvSpPr>
              <p:cNvPr id="1042" name="Oval 18"/>
              <p:cNvSpPr>
                <a:spLocks noChangeArrowheads="1"/>
              </p:cNvSpPr>
              <p:nvPr/>
            </p:nvSpPr>
            <p:spPr bwMode="auto">
              <a:xfrm>
                <a:off x="4380" y="8190"/>
                <a:ext cx="345" cy="375"/>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sz="1600"/>
              </a:p>
            </p:txBody>
          </p:sp>
          <p:cxnSp>
            <p:nvCxnSpPr>
              <p:cNvPr id="1043" name="AutoShape 19"/>
              <p:cNvCxnSpPr>
                <a:cxnSpLocks noChangeShapeType="1"/>
              </p:cNvCxnSpPr>
              <p:nvPr/>
            </p:nvCxnSpPr>
            <p:spPr bwMode="auto">
              <a:xfrm>
                <a:off x="2670" y="7710"/>
                <a:ext cx="1710" cy="720"/>
              </a:xfrm>
              <a:prstGeom prst="bentConnector3">
                <a:avLst>
                  <a:gd name="adj1" fmla="val 0"/>
                </a:avLst>
              </a:prstGeom>
              <a:ln>
                <a:headEnd/>
                <a:tailEnd type="triangle" w="med" len="med"/>
              </a:ln>
            </p:spPr>
            <p:style>
              <a:lnRef idx="1">
                <a:schemeClr val="accent5"/>
              </a:lnRef>
              <a:fillRef idx="2">
                <a:schemeClr val="accent5"/>
              </a:fillRef>
              <a:effectRef idx="1">
                <a:schemeClr val="accent5"/>
              </a:effectRef>
              <a:fontRef idx="minor">
                <a:schemeClr val="dk1"/>
              </a:fontRef>
            </p:style>
          </p:cxnSp>
          <p:cxnSp>
            <p:nvCxnSpPr>
              <p:cNvPr id="1044" name="AutoShape 20"/>
              <p:cNvCxnSpPr>
                <a:cxnSpLocks noChangeShapeType="1"/>
              </p:cNvCxnSpPr>
              <p:nvPr/>
            </p:nvCxnSpPr>
            <p:spPr bwMode="auto">
              <a:xfrm>
                <a:off x="4545" y="8565"/>
                <a:ext cx="0" cy="300"/>
              </a:xfrm>
              <a:prstGeom prst="straightConnector1">
                <a:avLst/>
              </a:prstGeom>
              <a:ln>
                <a:headEnd/>
                <a:tailEnd type="triangle" w="med" len="med"/>
              </a:ln>
            </p:spPr>
            <p:style>
              <a:lnRef idx="1">
                <a:schemeClr val="accent5"/>
              </a:lnRef>
              <a:fillRef idx="2">
                <a:schemeClr val="accent5"/>
              </a:fillRef>
              <a:effectRef idx="1">
                <a:schemeClr val="accent5"/>
              </a:effectRef>
              <a:fontRef idx="minor">
                <a:schemeClr val="dk1"/>
              </a:fontRef>
            </p:style>
          </p:cxnSp>
          <p:sp>
            <p:nvSpPr>
              <p:cNvPr id="1045" name="AutoShape 21"/>
              <p:cNvSpPr>
                <a:spLocks noChangeArrowheads="1"/>
              </p:cNvSpPr>
              <p:nvPr/>
            </p:nvSpPr>
            <p:spPr bwMode="auto">
              <a:xfrm>
                <a:off x="3510" y="9750"/>
                <a:ext cx="2085" cy="960"/>
              </a:xfrm>
              <a:prstGeom prst="diamond">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Arial" pitchFamily="34" charset="0"/>
                    <a:cs typeface="Arial" pitchFamily="34" charset="0"/>
                  </a:rPr>
                  <a:t>i &lt; 30</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046" name="Rectangle 22"/>
              <p:cNvSpPr>
                <a:spLocks noChangeArrowheads="1"/>
              </p:cNvSpPr>
              <p:nvPr/>
            </p:nvSpPr>
            <p:spPr bwMode="auto">
              <a:xfrm>
                <a:off x="3885" y="8865"/>
                <a:ext cx="1305" cy="54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Arial" pitchFamily="34" charset="0"/>
                    <a:cs typeface="Arial" pitchFamily="34" charset="0"/>
                  </a:rPr>
                  <a:t>i = i + 1</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cxnSp>
            <p:nvCxnSpPr>
              <p:cNvPr id="1047" name="AutoShape 23"/>
              <p:cNvCxnSpPr>
                <a:cxnSpLocks noChangeShapeType="1"/>
              </p:cNvCxnSpPr>
              <p:nvPr/>
            </p:nvCxnSpPr>
            <p:spPr bwMode="auto">
              <a:xfrm>
                <a:off x="4545" y="9405"/>
                <a:ext cx="0" cy="345"/>
              </a:xfrm>
              <a:prstGeom prst="straightConnector1">
                <a:avLst/>
              </a:prstGeom>
              <a:ln>
                <a:headEnd/>
                <a:tailEnd type="triangle" w="med" len="med"/>
              </a:ln>
            </p:spPr>
            <p:style>
              <a:lnRef idx="1">
                <a:schemeClr val="accent5"/>
              </a:lnRef>
              <a:fillRef idx="2">
                <a:schemeClr val="accent5"/>
              </a:fillRef>
              <a:effectRef idx="1">
                <a:schemeClr val="accent5"/>
              </a:effectRef>
              <a:fontRef idx="minor">
                <a:schemeClr val="dk1"/>
              </a:fontRef>
            </p:style>
          </p:cxnSp>
          <p:cxnSp>
            <p:nvCxnSpPr>
              <p:cNvPr id="1048" name="AutoShape 24"/>
              <p:cNvCxnSpPr>
                <a:cxnSpLocks noChangeShapeType="1"/>
              </p:cNvCxnSpPr>
              <p:nvPr/>
            </p:nvCxnSpPr>
            <p:spPr bwMode="auto">
              <a:xfrm rot="16200000">
                <a:off x="3908" y="7462"/>
                <a:ext cx="4440" cy="1065"/>
              </a:xfrm>
              <a:prstGeom prst="bentConnector3">
                <a:avLst>
                  <a:gd name="adj1" fmla="val -361"/>
                </a:avLst>
              </a:prstGeom>
              <a:ln>
                <a:headEnd/>
                <a:tailEnd/>
              </a:ln>
            </p:spPr>
            <p:style>
              <a:lnRef idx="1">
                <a:schemeClr val="accent5"/>
              </a:lnRef>
              <a:fillRef idx="2">
                <a:schemeClr val="accent5"/>
              </a:fillRef>
              <a:effectRef idx="1">
                <a:schemeClr val="accent5"/>
              </a:effectRef>
              <a:fontRef idx="minor">
                <a:schemeClr val="dk1"/>
              </a:fontRef>
            </p:style>
          </p:cxnSp>
          <p:cxnSp>
            <p:nvCxnSpPr>
              <p:cNvPr id="1049" name="AutoShape 25"/>
              <p:cNvCxnSpPr>
                <a:cxnSpLocks noChangeShapeType="1"/>
              </p:cNvCxnSpPr>
              <p:nvPr/>
            </p:nvCxnSpPr>
            <p:spPr bwMode="auto">
              <a:xfrm flipH="1">
                <a:off x="4170" y="5775"/>
                <a:ext cx="2490" cy="0"/>
              </a:xfrm>
              <a:prstGeom prst="straightConnector1">
                <a:avLst/>
              </a:prstGeom>
              <a:ln>
                <a:headEnd/>
                <a:tailEnd type="triangle" w="med" len="med"/>
              </a:ln>
            </p:spPr>
            <p:style>
              <a:lnRef idx="1">
                <a:schemeClr val="accent5"/>
              </a:lnRef>
              <a:fillRef idx="2">
                <a:schemeClr val="accent5"/>
              </a:fillRef>
              <a:effectRef idx="1">
                <a:schemeClr val="accent5"/>
              </a:effectRef>
              <a:fontRef idx="minor">
                <a:schemeClr val="dk1"/>
              </a:fontRef>
            </p:style>
          </p:cxnSp>
          <p:cxnSp>
            <p:nvCxnSpPr>
              <p:cNvPr id="1050" name="AutoShape 26"/>
              <p:cNvCxnSpPr>
                <a:cxnSpLocks noChangeShapeType="1"/>
              </p:cNvCxnSpPr>
              <p:nvPr/>
            </p:nvCxnSpPr>
            <p:spPr bwMode="auto">
              <a:xfrm rot="5400000">
                <a:off x="2827" y="10598"/>
                <a:ext cx="1065" cy="300"/>
              </a:xfrm>
              <a:prstGeom prst="bentConnector3">
                <a:avLst>
                  <a:gd name="adj1" fmla="val -755"/>
                </a:avLst>
              </a:prstGeom>
              <a:ln>
                <a:headEnd/>
                <a:tailEnd type="triangle" w="med" len="med"/>
              </a:ln>
            </p:spPr>
            <p:style>
              <a:lnRef idx="1">
                <a:schemeClr val="accent5"/>
              </a:lnRef>
              <a:fillRef idx="2">
                <a:schemeClr val="accent5"/>
              </a:fillRef>
              <a:effectRef idx="1">
                <a:schemeClr val="accent5"/>
              </a:effectRef>
              <a:fontRef idx="minor">
                <a:schemeClr val="dk1"/>
              </a:fontRef>
            </p:style>
          </p:cxnSp>
          <p:sp>
            <p:nvSpPr>
              <p:cNvPr id="1051" name="Rectangle 27"/>
              <p:cNvSpPr>
                <a:spLocks noChangeArrowheads="1"/>
              </p:cNvSpPr>
              <p:nvPr/>
            </p:nvSpPr>
            <p:spPr bwMode="auto">
              <a:xfrm>
                <a:off x="2445" y="11280"/>
                <a:ext cx="1515" cy="4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smtClean="0">
                    <a:ln>
                      <a:noFill/>
                    </a:ln>
                    <a:solidFill>
                      <a:schemeClr val="tx1"/>
                    </a:solidFill>
                    <a:effectLst/>
                    <a:latin typeface="Arial" pitchFamily="34" charset="0"/>
                    <a:ea typeface="Arial" pitchFamily="34" charset="0"/>
                    <a:cs typeface="Arial" pitchFamily="34" charset="0"/>
                  </a:rPr>
                  <a:t>اطبع</a:t>
                </a:r>
                <a:r>
                  <a:rPr kumimoji="0" lang="en-US" sz="1600" b="0" i="0" u="none" strike="noStrike" cap="none" normalizeH="0" baseline="0" smtClean="0">
                    <a:ln>
                      <a:noFill/>
                    </a:ln>
                    <a:solidFill>
                      <a:schemeClr val="tx1"/>
                    </a:solidFill>
                    <a:effectLst/>
                    <a:latin typeface="Arial" pitchFamily="34" charset="0"/>
                    <a:ea typeface="Arial" pitchFamily="34" charset="0"/>
                    <a:cs typeface="Arial" pitchFamily="34" charset="0"/>
                  </a:rPr>
                  <a:t> : </a:t>
                </a:r>
                <a:r>
                  <a:rPr kumimoji="0" lang="en-US" sz="1600" b="0" i="0" u="none" strike="noStrike" cap="none" normalizeH="0" baseline="0" smtClean="0">
                    <a:ln>
                      <a:noFill/>
                    </a:ln>
                    <a:solidFill>
                      <a:schemeClr val="tx1"/>
                    </a:solidFill>
                    <a:effectLst/>
                    <a:latin typeface="Calibri" pitchFamily="34" charset="0"/>
                    <a:ea typeface="Arial" pitchFamily="34" charset="0"/>
                    <a:cs typeface="Arial" pitchFamily="34" charset="0"/>
                  </a:rPr>
                  <a:t>p, n</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052" name="Oval 28"/>
              <p:cNvSpPr>
                <a:spLocks noChangeArrowheads="1"/>
              </p:cNvSpPr>
              <p:nvPr/>
            </p:nvSpPr>
            <p:spPr bwMode="auto">
              <a:xfrm>
                <a:off x="4545" y="11250"/>
                <a:ext cx="1200" cy="585"/>
              </a:xfrm>
              <a:prstGeom prst="ellipse">
                <a:avLst/>
              </a:prstGeom>
              <a:solidFill>
                <a:schemeClr val="accent6"/>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smtClean="0">
                    <a:ln>
                      <a:noFill/>
                    </a:ln>
                    <a:solidFill>
                      <a:schemeClr val="tx1"/>
                    </a:solidFill>
                    <a:effectLst/>
                    <a:latin typeface="Arial" pitchFamily="34" charset="0"/>
                    <a:ea typeface="Arial" pitchFamily="34" charset="0"/>
                    <a:cs typeface="Arial" pitchFamily="34" charset="0"/>
                  </a:rPr>
                  <a:t>نهاية</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053" name="Rectangle 29"/>
          <p:cNvSpPr>
            <a:spLocks noGrp="1" noChangeArrowheads="1"/>
          </p:cNvSpPr>
          <p:nvPr>
            <p:ph sz="quarter" idx="2"/>
          </p:nvPr>
        </p:nvSpPr>
        <p:spPr bwMode="auto">
          <a:xfrm>
            <a:off x="152400" y="1828800"/>
            <a:ext cx="3962400" cy="4524315"/>
          </a:xfrm>
          <a:prstGeom prst="rect">
            <a:avLst/>
          </a:prstGeom>
          <a:solidFill>
            <a:srgbClr val="FFCCCC"/>
          </a:solidFill>
          <a:ln w="9525">
            <a:solidFill>
              <a:schemeClr val="accent5"/>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7675"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Private Sub Command1_Click()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47675"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Dim A(29) As Integer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47675"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Dim </a:t>
            </a:r>
            <a:r>
              <a:rPr kumimoji="0" lang="en-US" sz="1800" b="0" i="0" u="none" strike="noStrike" cap="none" normalizeH="0" baseline="0" dirty="0" err="1" smtClean="0">
                <a:ln>
                  <a:noFill/>
                </a:ln>
                <a:solidFill>
                  <a:schemeClr val="tx1"/>
                </a:solidFill>
                <a:effectLst/>
                <a:latin typeface="Arial" pitchFamily="34" charset="0"/>
                <a:ea typeface="Calibri" pitchFamily="34" charset="0"/>
                <a:cs typeface="Simplified Arabic" pitchFamily="18" charset="-78"/>
              </a:rPr>
              <a:t>i</a:t>
            </a: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 n, p As Integer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47675"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For </a:t>
            </a:r>
            <a:r>
              <a:rPr kumimoji="0" lang="en-US" sz="1800" b="0" i="0" u="none" strike="noStrike" cap="none" normalizeH="0" baseline="0" dirty="0" err="1" smtClean="0">
                <a:ln>
                  <a:noFill/>
                </a:ln>
                <a:solidFill>
                  <a:schemeClr val="tx1"/>
                </a:solidFill>
                <a:effectLst/>
                <a:latin typeface="Arial" pitchFamily="34" charset="0"/>
                <a:ea typeface="Calibri" pitchFamily="34" charset="0"/>
                <a:cs typeface="Simplified Arabic" pitchFamily="18" charset="-78"/>
              </a:rPr>
              <a:t>i</a:t>
            </a: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 = 0 To 29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47675"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A(</a:t>
            </a:r>
            <a:r>
              <a:rPr kumimoji="0" lang="en-US" sz="1800" b="0" i="0" u="none" strike="noStrike" cap="none" normalizeH="0" baseline="0" dirty="0" err="1" smtClean="0">
                <a:ln>
                  <a:noFill/>
                </a:ln>
                <a:solidFill>
                  <a:schemeClr val="tx1"/>
                </a:solidFill>
                <a:effectLst/>
                <a:latin typeface="Arial" pitchFamily="34" charset="0"/>
                <a:ea typeface="Calibri" pitchFamily="34" charset="0"/>
                <a:cs typeface="Simplified Arabic" pitchFamily="18" charset="-78"/>
              </a:rPr>
              <a:t>i</a:t>
            </a: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 = </a:t>
            </a:r>
            <a:r>
              <a:rPr kumimoji="0" lang="en-US" sz="1800" b="0" i="0" u="none" strike="noStrike" cap="none" normalizeH="0" baseline="0" dirty="0" err="1" smtClean="0">
                <a:ln>
                  <a:noFill/>
                </a:ln>
                <a:solidFill>
                  <a:schemeClr val="tx1"/>
                </a:solidFill>
                <a:effectLst/>
                <a:latin typeface="Arial" pitchFamily="34" charset="0"/>
                <a:ea typeface="Calibri" pitchFamily="34" charset="0"/>
                <a:cs typeface="Simplified Arabic" pitchFamily="18" charset="-78"/>
              </a:rPr>
              <a:t>InputBox</a:t>
            </a: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a:t>
            </a:r>
            <a:r>
              <a:rPr kumimoji="0" lang="ar-SA" sz="18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أدخل القيمة</a:t>
            </a: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 </a:t>
            </a:r>
            <a:r>
              <a:rPr kumimoji="0" lang="en-US" sz="1800" b="0" i="0" u="none" strike="noStrike" cap="none" normalizeH="0" baseline="0" dirty="0" err="1" smtClean="0">
                <a:ln>
                  <a:noFill/>
                </a:ln>
                <a:solidFill>
                  <a:schemeClr val="tx1"/>
                </a:solidFill>
                <a:effectLst/>
                <a:latin typeface="Arial" pitchFamily="34" charset="0"/>
                <a:ea typeface="Calibri" pitchFamily="34" charset="0"/>
                <a:cs typeface="Simplified Arabic" pitchFamily="18" charset="-78"/>
              </a:rPr>
              <a:t>i</a:t>
            </a: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47675"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Next </a:t>
            </a:r>
            <a:r>
              <a:rPr kumimoji="0" lang="en-US" sz="1800" b="0" i="0" u="none" strike="noStrike" cap="none" normalizeH="0" baseline="0" dirty="0" err="1" smtClean="0">
                <a:ln>
                  <a:noFill/>
                </a:ln>
                <a:solidFill>
                  <a:schemeClr val="tx1"/>
                </a:solidFill>
                <a:effectLst/>
                <a:latin typeface="Arial" pitchFamily="34" charset="0"/>
                <a:ea typeface="Calibri" pitchFamily="34" charset="0"/>
                <a:cs typeface="Simplified Arabic" pitchFamily="18" charset="-78"/>
              </a:rPr>
              <a:t>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47675"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For </a:t>
            </a:r>
            <a:r>
              <a:rPr kumimoji="0" lang="en-US" sz="1800" b="0" i="0" u="none" strike="noStrike" cap="none" normalizeH="0" baseline="0" dirty="0" err="1" smtClean="0">
                <a:ln>
                  <a:noFill/>
                </a:ln>
                <a:solidFill>
                  <a:schemeClr val="tx1"/>
                </a:solidFill>
                <a:effectLst/>
                <a:latin typeface="Arial" pitchFamily="34" charset="0"/>
                <a:ea typeface="Calibri" pitchFamily="34" charset="0"/>
                <a:cs typeface="Simplified Arabic" pitchFamily="18" charset="-78"/>
              </a:rPr>
              <a:t>i</a:t>
            </a: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 = 0 To 29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47675"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    If A(</a:t>
            </a:r>
            <a:r>
              <a:rPr kumimoji="0" lang="en-US" sz="1800" b="0" i="0" u="none" strike="noStrike" cap="none" normalizeH="0" baseline="0" dirty="0" err="1" smtClean="0">
                <a:ln>
                  <a:noFill/>
                </a:ln>
                <a:solidFill>
                  <a:schemeClr val="tx1"/>
                </a:solidFill>
                <a:effectLst/>
                <a:latin typeface="Arial" pitchFamily="34" charset="0"/>
                <a:ea typeface="Calibri" pitchFamily="34" charset="0"/>
                <a:cs typeface="Simplified Arabic" pitchFamily="18" charset="-78"/>
              </a:rPr>
              <a:t>i</a:t>
            </a: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 &lt; 0 Then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47675"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        n = n + 1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47675"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    Else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47675"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        p = p + 1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47675"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    End If</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47675"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Next </a:t>
            </a:r>
            <a:r>
              <a:rPr kumimoji="0" lang="en-US" sz="1800" b="0" i="0" u="none" strike="noStrike" cap="none" normalizeH="0" baseline="0" dirty="0" err="1" smtClean="0">
                <a:ln>
                  <a:noFill/>
                </a:ln>
                <a:solidFill>
                  <a:schemeClr val="tx1"/>
                </a:solidFill>
                <a:effectLst/>
                <a:latin typeface="Arial" pitchFamily="34" charset="0"/>
                <a:ea typeface="Calibri" pitchFamily="34" charset="0"/>
                <a:cs typeface="Simplified Arabic" pitchFamily="18" charset="-78"/>
              </a:rPr>
              <a:t>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47675"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Label1.Caption = 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47675"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Calibri" pitchFamily="34" charset="0"/>
                <a:cs typeface="Simplified Arabic" pitchFamily="18" charset="-78"/>
              </a:rPr>
              <a:t>Label2.Caption = n</a:t>
            </a:r>
            <a:endPar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47675"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End Sub</a:t>
            </a:r>
            <a:r>
              <a:rPr kumimoji="0" lang="en-US" sz="1800" b="0" i="0" u="none" strike="noStrike" cap="none" normalizeH="0" baseline="0" dirty="0" smtClean="0">
                <a:ln>
                  <a:noFill/>
                </a:ln>
                <a:solidFill>
                  <a:schemeClr val="tx1"/>
                </a:solidFill>
                <a:effectLst/>
                <a:latin typeface="Arial" pitchFamily="34" charset="0"/>
                <a:cs typeface="Arial" pitchFamily="34" charset="0"/>
              </a:rPr>
              <a:t> </a:t>
            </a:r>
          </a:p>
        </p:txBody>
      </p:sp>
      <p:cxnSp>
        <p:nvCxnSpPr>
          <p:cNvPr id="36" name="Straight Arrow Connector 35"/>
          <p:cNvCxnSpPr/>
          <p:nvPr/>
        </p:nvCxnSpPr>
        <p:spPr>
          <a:xfrm rot="5400000">
            <a:off x="0" y="1371600"/>
            <a:ext cx="914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p:nvPr/>
        </p:nvCxnSpPr>
        <p:spPr>
          <a:xfrm rot="5400000" flipH="1" flipV="1">
            <a:off x="2438400" y="1066800"/>
            <a:ext cx="304800" cy="1588"/>
          </a:xfrm>
          <a:prstGeom prst="straightConnector1">
            <a:avLst/>
          </a:prstGeom>
          <a:ln>
            <a:solidFill>
              <a:srgbClr val="FF0000"/>
            </a:solidFill>
            <a:tailEnd type="arrow"/>
          </a:ln>
          <a:effectLst>
            <a:innerShdw blurRad="63500" dist="50800" dir="13500000">
              <a:prstClr val="black">
                <a:alpha val="50000"/>
              </a:prstClr>
            </a:innerShdw>
          </a:effectLst>
        </p:spPr>
        <p:style>
          <a:lnRef idx="3">
            <a:schemeClr val="dk1"/>
          </a:lnRef>
          <a:fillRef idx="0">
            <a:schemeClr val="dk1"/>
          </a:fillRef>
          <a:effectRef idx="2">
            <a:schemeClr val="dk1"/>
          </a:effectRef>
          <a:fontRef idx="minor">
            <a:schemeClr val="tx1"/>
          </a:fontRef>
        </p:style>
      </p:cxnSp>
      <p:sp>
        <p:nvSpPr>
          <p:cNvPr id="34" name="Date Placeholder 33"/>
          <p:cNvSpPr>
            <a:spLocks noGrp="1"/>
          </p:cNvSpPr>
          <p:nvPr>
            <p:ph type="dt" sz="half" idx="10"/>
          </p:nvPr>
        </p:nvSpPr>
        <p:spPr/>
        <p:txBody>
          <a:bodyPr/>
          <a:lstStyle/>
          <a:p>
            <a:fld id="{2C540349-EC4A-4FB3-95B5-EC34A90353EC}" type="datetime1">
              <a:rPr lang="en-US" smtClean="0"/>
              <a:pPr/>
              <a:t>01-Jun-11</a:t>
            </a:fld>
            <a:endParaRPr lang="en-US"/>
          </a:p>
        </p:txBody>
      </p:sp>
      <p:sp>
        <p:nvSpPr>
          <p:cNvPr id="35" name="Slide Number Placeholder 34"/>
          <p:cNvSpPr>
            <a:spLocks noGrp="1"/>
          </p:cNvSpPr>
          <p:nvPr>
            <p:ph type="sldNum" sz="quarter" idx="12"/>
          </p:nvPr>
        </p:nvSpPr>
        <p:spPr/>
        <p:txBody>
          <a:bodyPr/>
          <a:lstStyle/>
          <a:p>
            <a:fld id="{728405A0-CC59-470C-873B-679805DFC862}" type="slidenum">
              <a:rPr lang="en-US" smtClean="0"/>
              <a:pPr/>
              <a:t>97</a:t>
            </a:fld>
            <a:endParaRPr lang="en-US"/>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4">
                                            <p:bg/>
                                          </p:spTgt>
                                        </p:tgtEl>
                                        <p:attrNameLst>
                                          <p:attrName>style.visibility</p:attrName>
                                        </p:attrNameLst>
                                      </p:cBhvr>
                                      <p:to>
                                        <p:strVal val="visible"/>
                                      </p:to>
                                    </p:set>
                                    <p:animScale>
                                      <p:cBhvr>
                                        <p:cTn id="25" dur="2000" decel="50000" fill="hold">
                                          <p:stCondLst>
                                            <p:cond delay="0"/>
                                          </p:stCondLst>
                                        </p:cTn>
                                        <p:tgtEl>
                                          <p:spTgt spid="4">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2000" decel="50000" fill="hold">
                                          <p:stCondLst>
                                            <p:cond delay="0"/>
                                          </p:stCondLst>
                                        </p:cTn>
                                        <p:tgtEl>
                                          <p:spTgt spid="4">
                                            <p:bg/>
                                          </p:spTgt>
                                        </p:tgtEl>
                                        <p:attrNameLst>
                                          <p:attrName>ppt_x</p:attrName>
                                          <p:attrName>ppt_y</p:attrName>
                                        </p:attrNameLst>
                                      </p:cBhvr>
                                    </p:animMotion>
                                    <p:animEffect transition="in" filter="fade">
                                      <p:cBhvr>
                                        <p:cTn id="27" dur="2000"/>
                                        <p:tgtEl>
                                          <p:spTgt spid="4">
                                            <p:bg/>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Scale>
                                      <p:cBhvr>
                                        <p:cTn id="32" dur="2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2000" decel="50000" fill="hold">
                                          <p:stCondLst>
                                            <p:cond delay="0"/>
                                          </p:stCondLst>
                                        </p:cTn>
                                        <p:tgtEl>
                                          <p:spTgt spid="4">
                                            <p:txEl>
                                              <p:pRg st="0" end="0"/>
                                            </p:txEl>
                                          </p:spTgt>
                                        </p:tgtEl>
                                        <p:attrNameLst>
                                          <p:attrName>ppt_x</p:attrName>
                                          <p:attrName>ppt_y</p:attrName>
                                        </p:attrNameLst>
                                      </p:cBhvr>
                                    </p:animMotion>
                                    <p:animEffect transition="in" filter="fade">
                                      <p:cBhvr>
                                        <p:cTn id="34" dur="20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nodeType="clickEffect">
                                  <p:stCondLst>
                                    <p:cond delay="0"/>
                                  </p:stCondLst>
                                  <p:childTnLst>
                                    <p:set>
                                      <p:cBhvr>
                                        <p:cTn id="38" dur="1" fill="hold">
                                          <p:stCondLst>
                                            <p:cond delay="0"/>
                                          </p:stCondLst>
                                        </p:cTn>
                                        <p:tgtEl>
                                          <p:spTgt spid="1027"/>
                                        </p:tgtEl>
                                        <p:attrNameLst>
                                          <p:attrName>style.visibility</p:attrName>
                                        </p:attrNameLst>
                                      </p:cBhvr>
                                      <p:to>
                                        <p:strVal val="visible"/>
                                      </p:to>
                                    </p:set>
                                    <p:anim calcmode="lin" valueType="num">
                                      <p:cBhvr>
                                        <p:cTn id="39" dur="2000" fill="hold"/>
                                        <p:tgtEl>
                                          <p:spTgt spid="1027"/>
                                        </p:tgtEl>
                                        <p:attrNameLst>
                                          <p:attrName>ppt_w</p:attrName>
                                        </p:attrNameLst>
                                      </p:cBhvr>
                                      <p:tavLst>
                                        <p:tav tm="0">
                                          <p:val>
                                            <p:fltVal val="0"/>
                                          </p:val>
                                        </p:tav>
                                        <p:tav tm="100000">
                                          <p:val>
                                            <p:strVal val="#ppt_w"/>
                                          </p:val>
                                        </p:tav>
                                      </p:tavLst>
                                    </p:anim>
                                    <p:anim calcmode="lin" valueType="num">
                                      <p:cBhvr>
                                        <p:cTn id="40" dur="2000" fill="hold"/>
                                        <p:tgtEl>
                                          <p:spTgt spid="1027"/>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3">
                                            <p:bg/>
                                          </p:spTgt>
                                        </p:tgtEl>
                                        <p:attrNameLst>
                                          <p:attrName>style.visibility</p:attrName>
                                        </p:attrNameLst>
                                      </p:cBhvr>
                                      <p:to>
                                        <p:strVal val="visible"/>
                                      </p:to>
                                    </p:set>
                                    <p:animEffect transition="in" filter="fade">
                                      <p:cBhvr>
                                        <p:cTn id="50" dur="1000"/>
                                        <p:tgtEl>
                                          <p:spTgt spid="3">
                                            <p:bg/>
                                          </p:spTgt>
                                        </p:tgtEl>
                                      </p:cBhvr>
                                    </p:animEffect>
                                    <p:anim calcmode="lin" valueType="num">
                                      <p:cBhvr>
                                        <p:cTn id="51" dur="1000" fill="hold"/>
                                        <p:tgtEl>
                                          <p:spTgt spid="3">
                                            <p:bg/>
                                          </p:spTgt>
                                        </p:tgtEl>
                                        <p:attrNameLst>
                                          <p:attrName>ppt_x</p:attrName>
                                        </p:attrNameLst>
                                      </p:cBhvr>
                                      <p:tavLst>
                                        <p:tav tm="0">
                                          <p:val>
                                            <p:strVal val="#ppt_x"/>
                                          </p:val>
                                        </p:tav>
                                        <p:tav tm="100000">
                                          <p:val>
                                            <p:strVal val="#ppt_x"/>
                                          </p:val>
                                        </p:tav>
                                      </p:tavLst>
                                    </p:anim>
                                    <p:anim calcmode="lin" valueType="num">
                                      <p:cBhvr>
                                        <p:cTn id="52"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3">
                                            <p:txEl>
                                              <p:pRg st="0" end="0"/>
                                            </p:txEl>
                                          </p:spTgt>
                                        </p:tgtEl>
                                        <p:attrNameLst>
                                          <p:attrName>style.visibility</p:attrName>
                                        </p:attrNameLst>
                                      </p:cBhvr>
                                      <p:to>
                                        <p:strVal val="visible"/>
                                      </p:to>
                                    </p:set>
                                    <p:animEffect transition="in" filter="fade">
                                      <p:cBhvr>
                                        <p:cTn id="57" dur="1000"/>
                                        <p:tgtEl>
                                          <p:spTgt spid="3">
                                            <p:txEl>
                                              <p:pRg st="0" end="0"/>
                                            </p:txEl>
                                          </p:spTgt>
                                        </p:tgtEl>
                                      </p:cBhvr>
                                    </p:animEffect>
                                    <p:anim calcmode="lin" valueType="num">
                                      <p:cBhvr>
                                        <p:cTn id="5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000"/>
                                        <p:tgtEl>
                                          <p:spTgt spid="36"/>
                                        </p:tgtEl>
                                      </p:cBhvr>
                                    </p:animEffect>
                                    <p:anim calcmode="lin" valueType="num">
                                      <p:cBhvr>
                                        <p:cTn id="65" dur="1000" fill="hold"/>
                                        <p:tgtEl>
                                          <p:spTgt spid="36"/>
                                        </p:tgtEl>
                                        <p:attrNameLst>
                                          <p:attrName>ppt_x</p:attrName>
                                        </p:attrNameLst>
                                      </p:cBhvr>
                                      <p:tavLst>
                                        <p:tav tm="0">
                                          <p:val>
                                            <p:strVal val="#ppt_x"/>
                                          </p:val>
                                        </p:tav>
                                        <p:tav tm="100000">
                                          <p:val>
                                            <p:strVal val="#ppt_x"/>
                                          </p:val>
                                        </p:tav>
                                      </p:tavLst>
                                    </p:anim>
                                    <p:anim calcmode="lin" valueType="num">
                                      <p:cBhvr>
                                        <p:cTn id="6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grpId="0" nodeType="clickEffect">
                                  <p:stCondLst>
                                    <p:cond delay="0"/>
                                  </p:stCondLst>
                                  <p:childTnLst>
                                    <p:set>
                                      <p:cBhvr>
                                        <p:cTn id="70" dur="1" fill="hold">
                                          <p:stCondLst>
                                            <p:cond delay="0"/>
                                          </p:stCondLst>
                                        </p:cTn>
                                        <p:tgtEl>
                                          <p:spTgt spid="1053">
                                            <p:bg/>
                                          </p:spTgt>
                                        </p:tgtEl>
                                        <p:attrNameLst>
                                          <p:attrName>style.visibility</p:attrName>
                                        </p:attrNameLst>
                                      </p:cBhvr>
                                      <p:to>
                                        <p:strVal val="visible"/>
                                      </p:to>
                                    </p:set>
                                    <p:anim calcmode="lin" valueType="num">
                                      <p:cBhvr>
                                        <p:cTn id="71" dur="2000" fill="hold"/>
                                        <p:tgtEl>
                                          <p:spTgt spid="1053">
                                            <p:bg/>
                                          </p:spTgt>
                                        </p:tgtEl>
                                        <p:attrNameLst>
                                          <p:attrName>ppt_w</p:attrName>
                                        </p:attrNameLst>
                                      </p:cBhvr>
                                      <p:tavLst>
                                        <p:tav tm="0">
                                          <p:val>
                                            <p:fltVal val="0"/>
                                          </p:val>
                                        </p:tav>
                                        <p:tav tm="100000">
                                          <p:val>
                                            <p:strVal val="#ppt_w"/>
                                          </p:val>
                                        </p:tav>
                                      </p:tavLst>
                                    </p:anim>
                                    <p:anim calcmode="lin" valueType="num">
                                      <p:cBhvr>
                                        <p:cTn id="72" dur="2000" fill="hold"/>
                                        <p:tgtEl>
                                          <p:spTgt spid="1053">
                                            <p:bg/>
                                          </p:spTgt>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7" presetClass="entr" presetSubtype="10" fill="hold" grpId="0" nodeType="clickEffect">
                                  <p:stCondLst>
                                    <p:cond delay="0"/>
                                  </p:stCondLst>
                                  <p:childTnLst>
                                    <p:set>
                                      <p:cBhvr>
                                        <p:cTn id="76" dur="1" fill="hold">
                                          <p:stCondLst>
                                            <p:cond delay="0"/>
                                          </p:stCondLst>
                                        </p:cTn>
                                        <p:tgtEl>
                                          <p:spTgt spid="1053">
                                            <p:txEl>
                                              <p:pRg st="0" end="0"/>
                                            </p:txEl>
                                          </p:spTgt>
                                        </p:tgtEl>
                                        <p:attrNameLst>
                                          <p:attrName>style.visibility</p:attrName>
                                        </p:attrNameLst>
                                      </p:cBhvr>
                                      <p:to>
                                        <p:strVal val="visible"/>
                                      </p:to>
                                    </p:set>
                                    <p:anim calcmode="lin" valueType="num">
                                      <p:cBhvr>
                                        <p:cTn id="77" dur="2000" fill="hold"/>
                                        <p:tgtEl>
                                          <p:spTgt spid="1053">
                                            <p:txEl>
                                              <p:pRg st="0" end="0"/>
                                            </p:txEl>
                                          </p:spTgt>
                                        </p:tgtEl>
                                        <p:attrNameLst>
                                          <p:attrName>ppt_w</p:attrName>
                                        </p:attrNameLst>
                                      </p:cBhvr>
                                      <p:tavLst>
                                        <p:tav tm="0">
                                          <p:val>
                                            <p:fltVal val="0"/>
                                          </p:val>
                                        </p:tav>
                                        <p:tav tm="100000">
                                          <p:val>
                                            <p:strVal val="#ppt_w"/>
                                          </p:val>
                                        </p:tav>
                                      </p:tavLst>
                                    </p:anim>
                                    <p:anim calcmode="lin" valueType="num">
                                      <p:cBhvr>
                                        <p:cTn id="78" dur="2000" fill="hold"/>
                                        <p:tgtEl>
                                          <p:spTgt spid="105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17" presetClass="entr" presetSubtype="10" fill="hold" grpId="0" nodeType="clickEffect">
                                  <p:stCondLst>
                                    <p:cond delay="0"/>
                                  </p:stCondLst>
                                  <p:childTnLst>
                                    <p:set>
                                      <p:cBhvr>
                                        <p:cTn id="82" dur="1" fill="hold">
                                          <p:stCondLst>
                                            <p:cond delay="0"/>
                                          </p:stCondLst>
                                        </p:cTn>
                                        <p:tgtEl>
                                          <p:spTgt spid="1053">
                                            <p:txEl>
                                              <p:pRg st="1" end="1"/>
                                            </p:txEl>
                                          </p:spTgt>
                                        </p:tgtEl>
                                        <p:attrNameLst>
                                          <p:attrName>style.visibility</p:attrName>
                                        </p:attrNameLst>
                                      </p:cBhvr>
                                      <p:to>
                                        <p:strVal val="visible"/>
                                      </p:to>
                                    </p:set>
                                    <p:anim calcmode="lin" valueType="num">
                                      <p:cBhvr>
                                        <p:cTn id="83" dur="2000" fill="hold"/>
                                        <p:tgtEl>
                                          <p:spTgt spid="1053">
                                            <p:txEl>
                                              <p:pRg st="1" end="1"/>
                                            </p:txEl>
                                          </p:spTgt>
                                        </p:tgtEl>
                                        <p:attrNameLst>
                                          <p:attrName>ppt_w</p:attrName>
                                        </p:attrNameLst>
                                      </p:cBhvr>
                                      <p:tavLst>
                                        <p:tav tm="0">
                                          <p:val>
                                            <p:fltVal val="0"/>
                                          </p:val>
                                        </p:tav>
                                        <p:tav tm="100000">
                                          <p:val>
                                            <p:strVal val="#ppt_w"/>
                                          </p:val>
                                        </p:tav>
                                      </p:tavLst>
                                    </p:anim>
                                    <p:anim calcmode="lin" valueType="num">
                                      <p:cBhvr>
                                        <p:cTn id="84" dur="2000" fill="hold"/>
                                        <p:tgtEl>
                                          <p:spTgt spid="105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17" presetClass="entr" presetSubtype="10" fill="hold" grpId="0" nodeType="clickEffect">
                                  <p:stCondLst>
                                    <p:cond delay="0"/>
                                  </p:stCondLst>
                                  <p:childTnLst>
                                    <p:set>
                                      <p:cBhvr>
                                        <p:cTn id="88" dur="1" fill="hold">
                                          <p:stCondLst>
                                            <p:cond delay="0"/>
                                          </p:stCondLst>
                                        </p:cTn>
                                        <p:tgtEl>
                                          <p:spTgt spid="1053">
                                            <p:txEl>
                                              <p:pRg st="2" end="2"/>
                                            </p:txEl>
                                          </p:spTgt>
                                        </p:tgtEl>
                                        <p:attrNameLst>
                                          <p:attrName>style.visibility</p:attrName>
                                        </p:attrNameLst>
                                      </p:cBhvr>
                                      <p:to>
                                        <p:strVal val="visible"/>
                                      </p:to>
                                    </p:set>
                                    <p:anim calcmode="lin" valueType="num">
                                      <p:cBhvr>
                                        <p:cTn id="89" dur="2000" fill="hold"/>
                                        <p:tgtEl>
                                          <p:spTgt spid="1053">
                                            <p:txEl>
                                              <p:pRg st="2" end="2"/>
                                            </p:txEl>
                                          </p:spTgt>
                                        </p:tgtEl>
                                        <p:attrNameLst>
                                          <p:attrName>ppt_w</p:attrName>
                                        </p:attrNameLst>
                                      </p:cBhvr>
                                      <p:tavLst>
                                        <p:tav tm="0">
                                          <p:val>
                                            <p:fltVal val="0"/>
                                          </p:val>
                                        </p:tav>
                                        <p:tav tm="100000">
                                          <p:val>
                                            <p:strVal val="#ppt_w"/>
                                          </p:val>
                                        </p:tav>
                                      </p:tavLst>
                                    </p:anim>
                                    <p:anim calcmode="lin" valueType="num">
                                      <p:cBhvr>
                                        <p:cTn id="90" dur="2000" fill="hold"/>
                                        <p:tgtEl>
                                          <p:spTgt spid="105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17" presetClass="entr" presetSubtype="10" fill="hold" grpId="0" nodeType="clickEffect">
                                  <p:stCondLst>
                                    <p:cond delay="0"/>
                                  </p:stCondLst>
                                  <p:childTnLst>
                                    <p:set>
                                      <p:cBhvr>
                                        <p:cTn id="94" dur="1" fill="hold">
                                          <p:stCondLst>
                                            <p:cond delay="0"/>
                                          </p:stCondLst>
                                        </p:cTn>
                                        <p:tgtEl>
                                          <p:spTgt spid="1053">
                                            <p:txEl>
                                              <p:pRg st="3" end="3"/>
                                            </p:txEl>
                                          </p:spTgt>
                                        </p:tgtEl>
                                        <p:attrNameLst>
                                          <p:attrName>style.visibility</p:attrName>
                                        </p:attrNameLst>
                                      </p:cBhvr>
                                      <p:to>
                                        <p:strVal val="visible"/>
                                      </p:to>
                                    </p:set>
                                    <p:anim calcmode="lin" valueType="num">
                                      <p:cBhvr>
                                        <p:cTn id="95" dur="2000" fill="hold"/>
                                        <p:tgtEl>
                                          <p:spTgt spid="1053">
                                            <p:txEl>
                                              <p:pRg st="3" end="3"/>
                                            </p:txEl>
                                          </p:spTgt>
                                        </p:tgtEl>
                                        <p:attrNameLst>
                                          <p:attrName>ppt_w</p:attrName>
                                        </p:attrNameLst>
                                      </p:cBhvr>
                                      <p:tavLst>
                                        <p:tav tm="0">
                                          <p:val>
                                            <p:fltVal val="0"/>
                                          </p:val>
                                        </p:tav>
                                        <p:tav tm="100000">
                                          <p:val>
                                            <p:strVal val="#ppt_w"/>
                                          </p:val>
                                        </p:tav>
                                      </p:tavLst>
                                    </p:anim>
                                    <p:anim calcmode="lin" valueType="num">
                                      <p:cBhvr>
                                        <p:cTn id="96" dur="2000" fill="hold"/>
                                        <p:tgtEl>
                                          <p:spTgt spid="105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ntr" presetSubtype="10" fill="hold" grpId="0" nodeType="clickEffect">
                                  <p:stCondLst>
                                    <p:cond delay="0"/>
                                  </p:stCondLst>
                                  <p:childTnLst>
                                    <p:set>
                                      <p:cBhvr>
                                        <p:cTn id="100" dur="1" fill="hold">
                                          <p:stCondLst>
                                            <p:cond delay="0"/>
                                          </p:stCondLst>
                                        </p:cTn>
                                        <p:tgtEl>
                                          <p:spTgt spid="1053">
                                            <p:txEl>
                                              <p:pRg st="4" end="4"/>
                                            </p:txEl>
                                          </p:spTgt>
                                        </p:tgtEl>
                                        <p:attrNameLst>
                                          <p:attrName>style.visibility</p:attrName>
                                        </p:attrNameLst>
                                      </p:cBhvr>
                                      <p:to>
                                        <p:strVal val="visible"/>
                                      </p:to>
                                    </p:set>
                                    <p:anim calcmode="lin" valueType="num">
                                      <p:cBhvr>
                                        <p:cTn id="101" dur="2000" fill="hold"/>
                                        <p:tgtEl>
                                          <p:spTgt spid="1053">
                                            <p:txEl>
                                              <p:pRg st="4" end="4"/>
                                            </p:txEl>
                                          </p:spTgt>
                                        </p:tgtEl>
                                        <p:attrNameLst>
                                          <p:attrName>ppt_w</p:attrName>
                                        </p:attrNameLst>
                                      </p:cBhvr>
                                      <p:tavLst>
                                        <p:tav tm="0">
                                          <p:val>
                                            <p:fltVal val="0"/>
                                          </p:val>
                                        </p:tav>
                                        <p:tav tm="100000">
                                          <p:val>
                                            <p:strVal val="#ppt_w"/>
                                          </p:val>
                                        </p:tav>
                                      </p:tavLst>
                                    </p:anim>
                                    <p:anim calcmode="lin" valueType="num">
                                      <p:cBhvr>
                                        <p:cTn id="102" dur="2000" fill="hold"/>
                                        <p:tgtEl>
                                          <p:spTgt spid="105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17" presetClass="entr" presetSubtype="10" fill="hold" grpId="0" nodeType="clickEffect">
                                  <p:stCondLst>
                                    <p:cond delay="0"/>
                                  </p:stCondLst>
                                  <p:childTnLst>
                                    <p:set>
                                      <p:cBhvr>
                                        <p:cTn id="106" dur="1" fill="hold">
                                          <p:stCondLst>
                                            <p:cond delay="0"/>
                                          </p:stCondLst>
                                        </p:cTn>
                                        <p:tgtEl>
                                          <p:spTgt spid="1053">
                                            <p:txEl>
                                              <p:pRg st="5" end="5"/>
                                            </p:txEl>
                                          </p:spTgt>
                                        </p:tgtEl>
                                        <p:attrNameLst>
                                          <p:attrName>style.visibility</p:attrName>
                                        </p:attrNameLst>
                                      </p:cBhvr>
                                      <p:to>
                                        <p:strVal val="visible"/>
                                      </p:to>
                                    </p:set>
                                    <p:anim calcmode="lin" valueType="num">
                                      <p:cBhvr>
                                        <p:cTn id="107" dur="2000" fill="hold"/>
                                        <p:tgtEl>
                                          <p:spTgt spid="1053">
                                            <p:txEl>
                                              <p:pRg st="5" end="5"/>
                                            </p:txEl>
                                          </p:spTgt>
                                        </p:tgtEl>
                                        <p:attrNameLst>
                                          <p:attrName>ppt_w</p:attrName>
                                        </p:attrNameLst>
                                      </p:cBhvr>
                                      <p:tavLst>
                                        <p:tav tm="0">
                                          <p:val>
                                            <p:fltVal val="0"/>
                                          </p:val>
                                        </p:tav>
                                        <p:tav tm="100000">
                                          <p:val>
                                            <p:strVal val="#ppt_w"/>
                                          </p:val>
                                        </p:tav>
                                      </p:tavLst>
                                    </p:anim>
                                    <p:anim calcmode="lin" valueType="num">
                                      <p:cBhvr>
                                        <p:cTn id="108" dur="2000" fill="hold"/>
                                        <p:tgtEl>
                                          <p:spTgt spid="105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17" presetClass="entr" presetSubtype="10" fill="hold" grpId="0" nodeType="clickEffect">
                                  <p:stCondLst>
                                    <p:cond delay="0"/>
                                  </p:stCondLst>
                                  <p:childTnLst>
                                    <p:set>
                                      <p:cBhvr>
                                        <p:cTn id="112" dur="1" fill="hold">
                                          <p:stCondLst>
                                            <p:cond delay="0"/>
                                          </p:stCondLst>
                                        </p:cTn>
                                        <p:tgtEl>
                                          <p:spTgt spid="1053">
                                            <p:txEl>
                                              <p:pRg st="6" end="6"/>
                                            </p:txEl>
                                          </p:spTgt>
                                        </p:tgtEl>
                                        <p:attrNameLst>
                                          <p:attrName>style.visibility</p:attrName>
                                        </p:attrNameLst>
                                      </p:cBhvr>
                                      <p:to>
                                        <p:strVal val="visible"/>
                                      </p:to>
                                    </p:set>
                                    <p:anim calcmode="lin" valueType="num">
                                      <p:cBhvr>
                                        <p:cTn id="113" dur="2000" fill="hold"/>
                                        <p:tgtEl>
                                          <p:spTgt spid="1053">
                                            <p:txEl>
                                              <p:pRg st="6" end="6"/>
                                            </p:txEl>
                                          </p:spTgt>
                                        </p:tgtEl>
                                        <p:attrNameLst>
                                          <p:attrName>ppt_w</p:attrName>
                                        </p:attrNameLst>
                                      </p:cBhvr>
                                      <p:tavLst>
                                        <p:tav tm="0">
                                          <p:val>
                                            <p:fltVal val="0"/>
                                          </p:val>
                                        </p:tav>
                                        <p:tav tm="100000">
                                          <p:val>
                                            <p:strVal val="#ppt_w"/>
                                          </p:val>
                                        </p:tav>
                                      </p:tavLst>
                                    </p:anim>
                                    <p:anim calcmode="lin" valueType="num">
                                      <p:cBhvr>
                                        <p:cTn id="114" dur="2000" fill="hold"/>
                                        <p:tgtEl>
                                          <p:spTgt spid="105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17" presetClass="entr" presetSubtype="10" fill="hold" grpId="0" nodeType="clickEffect">
                                  <p:stCondLst>
                                    <p:cond delay="0"/>
                                  </p:stCondLst>
                                  <p:childTnLst>
                                    <p:set>
                                      <p:cBhvr>
                                        <p:cTn id="118" dur="1" fill="hold">
                                          <p:stCondLst>
                                            <p:cond delay="0"/>
                                          </p:stCondLst>
                                        </p:cTn>
                                        <p:tgtEl>
                                          <p:spTgt spid="1053">
                                            <p:txEl>
                                              <p:pRg st="7" end="7"/>
                                            </p:txEl>
                                          </p:spTgt>
                                        </p:tgtEl>
                                        <p:attrNameLst>
                                          <p:attrName>style.visibility</p:attrName>
                                        </p:attrNameLst>
                                      </p:cBhvr>
                                      <p:to>
                                        <p:strVal val="visible"/>
                                      </p:to>
                                    </p:set>
                                    <p:anim calcmode="lin" valueType="num">
                                      <p:cBhvr>
                                        <p:cTn id="119" dur="2000" fill="hold"/>
                                        <p:tgtEl>
                                          <p:spTgt spid="1053">
                                            <p:txEl>
                                              <p:pRg st="7" end="7"/>
                                            </p:txEl>
                                          </p:spTgt>
                                        </p:tgtEl>
                                        <p:attrNameLst>
                                          <p:attrName>ppt_w</p:attrName>
                                        </p:attrNameLst>
                                      </p:cBhvr>
                                      <p:tavLst>
                                        <p:tav tm="0">
                                          <p:val>
                                            <p:fltVal val="0"/>
                                          </p:val>
                                        </p:tav>
                                        <p:tav tm="100000">
                                          <p:val>
                                            <p:strVal val="#ppt_w"/>
                                          </p:val>
                                        </p:tav>
                                      </p:tavLst>
                                    </p:anim>
                                    <p:anim calcmode="lin" valueType="num">
                                      <p:cBhvr>
                                        <p:cTn id="120" dur="2000" fill="hold"/>
                                        <p:tgtEl>
                                          <p:spTgt spid="105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17" presetClass="entr" presetSubtype="10" fill="hold" grpId="0" nodeType="clickEffect">
                                  <p:stCondLst>
                                    <p:cond delay="0"/>
                                  </p:stCondLst>
                                  <p:childTnLst>
                                    <p:set>
                                      <p:cBhvr>
                                        <p:cTn id="124" dur="1" fill="hold">
                                          <p:stCondLst>
                                            <p:cond delay="0"/>
                                          </p:stCondLst>
                                        </p:cTn>
                                        <p:tgtEl>
                                          <p:spTgt spid="1053">
                                            <p:txEl>
                                              <p:pRg st="8" end="8"/>
                                            </p:txEl>
                                          </p:spTgt>
                                        </p:tgtEl>
                                        <p:attrNameLst>
                                          <p:attrName>style.visibility</p:attrName>
                                        </p:attrNameLst>
                                      </p:cBhvr>
                                      <p:to>
                                        <p:strVal val="visible"/>
                                      </p:to>
                                    </p:set>
                                    <p:anim calcmode="lin" valueType="num">
                                      <p:cBhvr>
                                        <p:cTn id="125" dur="2000" fill="hold"/>
                                        <p:tgtEl>
                                          <p:spTgt spid="1053">
                                            <p:txEl>
                                              <p:pRg st="8" end="8"/>
                                            </p:txEl>
                                          </p:spTgt>
                                        </p:tgtEl>
                                        <p:attrNameLst>
                                          <p:attrName>ppt_w</p:attrName>
                                        </p:attrNameLst>
                                      </p:cBhvr>
                                      <p:tavLst>
                                        <p:tav tm="0">
                                          <p:val>
                                            <p:fltVal val="0"/>
                                          </p:val>
                                        </p:tav>
                                        <p:tav tm="100000">
                                          <p:val>
                                            <p:strVal val="#ppt_w"/>
                                          </p:val>
                                        </p:tav>
                                      </p:tavLst>
                                    </p:anim>
                                    <p:anim calcmode="lin" valueType="num">
                                      <p:cBhvr>
                                        <p:cTn id="126" dur="2000" fill="hold"/>
                                        <p:tgtEl>
                                          <p:spTgt spid="105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17" presetClass="entr" presetSubtype="10" fill="hold" grpId="0" nodeType="clickEffect">
                                  <p:stCondLst>
                                    <p:cond delay="0"/>
                                  </p:stCondLst>
                                  <p:childTnLst>
                                    <p:set>
                                      <p:cBhvr>
                                        <p:cTn id="130" dur="1" fill="hold">
                                          <p:stCondLst>
                                            <p:cond delay="0"/>
                                          </p:stCondLst>
                                        </p:cTn>
                                        <p:tgtEl>
                                          <p:spTgt spid="1053">
                                            <p:txEl>
                                              <p:pRg st="9" end="9"/>
                                            </p:txEl>
                                          </p:spTgt>
                                        </p:tgtEl>
                                        <p:attrNameLst>
                                          <p:attrName>style.visibility</p:attrName>
                                        </p:attrNameLst>
                                      </p:cBhvr>
                                      <p:to>
                                        <p:strVal val="visible"/>
                                      </p:to>
                                    </p:set>
                                    <p:anim calcmode="lin" valueType="num">
                                      <p:cBhvr>
                                        <p:cTn id="131" dur="2000" fill="hold"/>
                                        <p:tgtEl>
                                          <p:spTgt spid="1053">
                                            <p:txEl>
                                              <p:pRg st="9" end="9"/>
                                            </p:txEl>
                                          </p:spTgt>
                                        </p:tgtEl>
                                        <p:attrNameLst>
                                          <p:attrName>ppt_w</p:attrName>
                                        </p:attrNameLst>
                                      </p:cBhvr>
                                      <p:tavLst>
                                        <p:tav tm="0">
                                          <p:val>
                                            <p:fltVal val="0"/>
                                          </p:val>
                                        </p:tav>
                                        <p:tav tm="100000">
                                          <p:val>
                                            <p:strVal val="#ppt_w"/>
                                          </p:val>
                                        </p:tav>
                                      </p:tavLst>
                                    </p:anim>
                                    <p:anim calcmode="lin" valueType="num">
                                      <p:cBhvr>
                                        <p:cTn id="132" dur="2000" fill="hold"/>
                                        <p:tgtEl>
                                          <p:spTgt spid="105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17" presetClass="entr" presetSubtype="10" fill="hold" grpId="0" nodeType="clickEffect">
                                  <p:stCondLst>
                                    <p:cond delay="0"/>
                                  </p:stCondLst>
                                  <p:childTnLst>
                                    <p:set>
                                      <p:cBhvr>
                                        <p:cTn id="136" dur="1" fill="hold">
                                          <p:stCondLst>
                                            <p:cond delay="0"/>
                                          </p:stCondLst>
                                        </p:cTn>
                                        <p:tgtEl>
                                          <p:spTgt spid="1053">
                                            <p:txEl>
                                              <p:pRg st="10" end="10"/>
                                            </p:txEl>
                                          </p:spTgt>
                                        </p:tgtEl>
                                        <p:attrNameLst>
                                          <p:attrName>style.visibility</p:attrName>
                                        </p:attrNameLst>
                                      </p:cBhvr>
                                      <p:to>
                                        <p:strVal val="visible"/>
                                      </p:to>
                                    </p:set>
                                    <p:anim calcmode="lin" valueType="num">
                                      <p:cBhvr>
                                        <p:cTn id="137" dur="2000" fill="hold"/>
                                        <p:tgtEl>
                                          <p:spTgt spid="1053">
                                            <p:txEl>
                                              <p:pRg st="10" end="10"/>
                                            </p:txEl>
                                          </p:spTgt>
                                        </p:tgtEl>
                                        <p:attrNameLst>
                                          <p:attrName>ppt_w</p:attrName>
                                        </p:attrNameLst>
                                      </p:cBhvr>
                                      <p:tavLst>
                                        <p:tav tm="0">
                                          <p:val>
                                            <p:fltVal val="0"/>
                                          </p:val>
                                        </p:tav>
                                        <p:tav tm="100000">
                                          <p:val>
                                            <p:strVal val="#ppt_w"/>
                                          </p:val>
                                        </p:tav>
                                      </p:tavLst>
                                    </p:anim>
                                    <p:anim calcmode="lin" valueType="num">
                                      <p:cBhvr>
                                        <p:cTn id="138" dur="2000" fill="hold"/>
                                        <p:tgtEl>
                                          <p:spTgt spid="1053">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139" fill="hold">
                      <p:stCondLst>
                        <p:cond delay="indefinite"/>
                      </p:stCondLst>
                      <p:childTnLst>
                        <p:par>
                          <p:cTn id="140" fill="hold">
                            <p:stCondLst>
                              <p:cond delay="0"/>
                            </p:stCondLst>
                            <p:childTnLst>
                              <p:par>
                                <p:cTn id="141" presetID="17" presetClass="entr" presetSubtype="10" fill="hold" grpId="0" nodeType="clickEffect">
                                  <p:stCondLst>
                                    <p:cond delay="0"/>
                                  </p:stCondLst>
                                  <p:childTnLst>
                                    <p:set>
                                      <p:cBhvr>
                                        <p:cTn id="142" dur="1" fill="hold">
                                          <p:stCondLst>
                                            <p:cond delay="0"/>
                                          </p:stCondLst>
                                        </p:cTn>
                                        <p:tgtEl>
                                          <p:spTgt spid="1053">
                                            <p:txEl>
                                              <p:pRg st="11" end="11"/>
                                            </p:txEl>
                                          </p:spTgt>
                                        </p:tgtEl>
                                        <p:attrNameLst>
                                          <p:attrName>style.visibility</p:attrName>
                                        </p:attrNameLst>
                                      </p:cBhvr>
                                      <p:to>
                                        <p:strVal val="visible"/>
                                      </p:to>
                                    </p:set>
                                    <p:anim calcmode="lin" valueType="num">
                                      <p:cBhvr>
                                        <p:cTn id="143" dur="2000" fill="hold"/>
                                        <p:tgtEl>
                                          <p:spTgt spid="1053">
                                            <p:txEl>
                                              <p:pRg st="11" end="11"/>
                                            </p:txEl>
                                          </p:spTgt>
                                        </p:tgtEl>
                                        <p:attrNameLst>
                                          <p:attrName>ppt_w</p:attrName>
                                        </p:attrNameLst>
                                      </p:cBhvr>
                                      <p:tavLst>
                                        <p:tav tm="0">
                                          <p:val>
                                            <p:fltVal val="0"/>
                                          </p:val>
                                        </p:tav>
                                        <p:tav tm="100000">
                                          <p:val>
                                            <p:strVal val="#ppt_w"/>
                                          </p:val>
                                        </p:tav>
                                      </p:tavLst>
                                    </p:anim>
                                    <p:anim calcmode="lin" valueType="num">
                                      <p:cBhvr>
                                        <p:cTn id="144" dur="2000" fill="hold"/>
                                        <p:tgtEl>
                                          <p:spTgt spid="1053">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145" fill="hold">
                      <p:stCondLst>
                        <p:cond delay="indefinite"/>
                      </p:stCondLst>
                      <p:childTnLst>
                        <p:par>
                          <p:cTn id="146" fill="hold">
                            <p:stCondLst>
                              <p:cond delay="0"/>
                            </p:stCondLst>
                            <p:childTnLst>
                              <p:par>
                                <p:cTn id="147" presetID="17" presetClass="entr" presetSubtype="10" fill="hold" grpId="0" nodeType="clickEffect">
                                  <p:stCondLst>
                                    <p:cond delay="0"/>
                                  </p:stCondLst>
                                  <p:childTnLst>
                                    <p:set>
                                      <p:cBhvr>
                                        <p:cTn id="148" dur="1" fill="hold">
                                          <p:stCondLst>
                                            <p:cond delay="0"/>
                                          </p:stCondLst>
                                        </p:cTn>
                                        <p:tgtEl>
                                          <p:spTgt spid="1053">
                                            <p:txEl>
                                              <p:pRg st="12" end="12"/>
                                            </p:txEl>
                                          </p:spTgt>
                                        </p:tgtEl>
                                        <p:attrNameLst>
                                          <p:attrName>style.visibility</p:attrName>
                                        </p:attrNameLst>
                                      </p:cBhvr>
                                      <p:to>
                                        <p:strVal val="visible"/>
                                      </p:to>
                                    </p:set>
                                    <p:anim calcmode="lin" valueType="num">
                                      <p:cBhvr>
                                        <p:cTn id="149" dur="2000" fill="hold"/>
                                        <p:tgtEl>
                                          <p:spTgt spid="1053">
                                            <p:txEl>
                                              <p:pRg st="12" end="12"/>
                                            </p:txEl>
                                          </p:spTgt>
                                        </p:tgtEl>
                                        <p:attrNameLst>
                                          <p:attrName>ppt_w</p:attrName>
                                        </p:attrNameLst>
                                      </p:cBhvr>
                                      <p:tavLst>
                                        <p:tav tm="0">
                                          <p:val>
                                            <p:fltVal val="0"/>
                                          </p:val>
                                        </p:tav>
                                        <p:tav tm="100000">
                                          <p:val>
                                            <p:strVal val="#ppt_w"/>
                                          </p:val>
                                        </p:tav>
                                      </p:tavLst>
                                    </p:anim>
                                    <p:anim calcmode="lin" valueType="num">
                                      <p:cBhvr>
                                        <p:cTn id="150" dur="2000" fill="hold"/>
                                        <p:tgtEl>
                                          <p:spTgt spid="1053">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151" fill="hold">
                      <p:stCondLst>
                        <p:cond delay="indefinite"/>
                      </p:stCondLst>
                      <p:childTnLst>
                        <p:par>
                          <p:cTn id="152" fill="hold">
                            <p:stCondLst>
                              <p:cond delay="0"/>
                            </p:stCondLst>
                            <p:childTnLst>
                              <p:par>
                                <p:cTn id="153" presetID="17" presetClass="entr" presetSubtype="10" fill="hold" grpId="0" nodeType="clickEffect">
                                  <p:stCondLst>
                                    <p:cond delay="0"/>
                                  </p:stCondLst>
                                  <p:childTnLst>
                                    <p:set>
                                      <p:cBhvr>
                                        <p:cTn id="154" dur="1" fill="hold">
                                          <p:stCondLst>
                                            <p:cond delay="0"/>
                                          </p:stCondLst>
                                        </p:cTn>
                                        <p:tgtEl>
                                          <p:spTgt spid="1053">
                                            <p:txEl>
                                              <p:pRg st="13" end="13"/>
                                            </p:txEl>
                                          </p:spTgt>
                                        </p:tgtEl>
                                        <p:attrNameLst>
                                          <p:attrName>style.visibility</p:attrName>
                                        </p:attrNameLst>
                                      </p:cBhvr>
                                      <p:to>
                                        <p:strVal val="visible"/>
                                      </p:to>
                                    </p:set>
                                    <p:anim calcmode="lin" valueType="num">
                                      <p:cBhvr>
                                        <p:cTn id="155" dur="2000" fill="hold"/>
                                        <p:tgtEl>
                                          <p:spTgt spid="1053">
                                            <p:txEl>
                                              <p:pRg st="13" end="13"/>
                                            </p:txEl>
                                          </p:spTgt>
                                        </p:tgtEl>
                                        <p:attrNameLst>
                                          <p:attrName>ppt_w</p:attrName>
                                        </p:attrNameLst>
                                      </p:cBhvr>
                                      <p:tavLst>
                                        <p:tav tm="0">
                                          <p:val>
                                            <p:fltVal val="0"/>
                                          </p:val>
                                        </p:tav>
                                        <p:tav tm="100000">
                                          <p:val>
                                            <p:strVal val="#ppt_w"/>
                                          </p:val>
                                        </p:tav>
                                      </p:tavLst>
                                    </p:anim>
                                    <p:anim calcmode="lin" valueType="num">
                                      <p:cBhvr>
                                        <p:cTn id="156" dur="2000" fill="hold"/>
                                        <p:tgtEl>
                                          <p:spTgt spid="1053">
                                            <p:txEl>
                                              <p:pRg st="13" end="13"/>
                                            </p:txEl>
                                          </p:spTgt>
                                        </p:tgtEl>
                                        <p:attrNameLst>
                                          <p:attrName>ppt_h</p:attrName>
                                        </p:attrNameLst>
                                      </p:cBhvr>
                                      <p:tavLst>
                                        <p:tav tm="0">
                                          <p:val>
                                            <p:strVal val="#ppt_h"/>
                                          </p:val>
                                        </p:tav>
                                        <p:tav tm="100000">
                                          <p:val>
                                            <p:strVal val="#ppt_h"/>
                                          </p:val>
                                        </p:tav>
                                      </p:tavLst>
                                    </p:anim>
                                  </p:childTnLst>
                                </p:cTn>
                              </p:par>
                            </p:childTnLst>
                          </p:cTn>
                        </p:par>
                      </p:childTnLst>
                    </p:cTn>
                  </p:par>
                  <p:par>
                    <p:cTn id="157" fill="hold">
                      <p:stCondLst>
                        <p:cond delay="indefinite"/>
                      </p:stCondLst>
                      <p:childTnLst>
                        <p:par>
                          <p:cTn id="158" fill="hold">
                            <p:stCondLst>
                              <p:cond delay="0"/>
                            </p:stCondLst>
                            <p:childTnLst>
                              <p:par>
                                <p:cTn id="159" presetID="17" presetClass="entr" presetSubtype="10" fill="hold" grpId="0" nodeType="clickEffect">
                                  <p:stCondLst>
                                    <p:cond delay="0"/>
                                  </p:stCondLst>
                                  <p:childTnLst>
                                    <p:set>
                                      <p:cBhvr>
                                        <p:cTn id="160" dur="1" fill="hold">
                                          <p:stCondLst>
                                            <p:cond delay="0"/>
                                          </p:stCondLst>
                                        </p:cTn>
                                        <p:tgtEl>
                                          <p:spTgt spid="1053">
                                            <p:txEl>
                                              <p:pRg st="14" end="14"/>
                                            </p:txEl>
                                          </p:spTgt>
                                        </p:tgtEl>
                                        <p:attrNameLst>
                                          <p:attrName>style.visibility</p:attrName>
                                        </p:attrNameLst>
                                      </p:cBhvr>
                                      <p:to>
                                        <p:strVal val="visible"/>
                                      </p:to>
                                    </p:set>
                                    <p:anim calcmode="lin" valueType="num">
                                      <p:cBhvr>
                                        <p:cTn id="161" dur="2000" fill="hold"/>
                                        <p:tgtEl>
                                          <p:spTgt spid="1053">
                                            <p:txEl>
                                              <p:pRg st="14" end="14"/>
                                            </p:txEl>
                                          </p:spTgt>
                                        </p:tgtEl>
                                        <p:attrNameLst>
                                          <p:attrName>ppt_w</p:attrName>
                                        </p:attrNameLst>
                                      </p:cBhvr>
                                      <p:tavLst>
                                        <p:tav tm="0">
                                          <p:val>
                                            <p:fltVal val="0"/>
                                          </p:val>
                                        </p:tav>
                                        <p:tav tm="100000">
                                          <p:val>
                                            <p:strVal val="#ppt_w"/>
                                          </p:val>
                                        </p:tav>
                                      </p:tavLst>
                                    </p:anim>
                                    <p:anim calcmode="lin" valueType="num">
                                      <p:cBhvr>
                                        <p:cTn id="162" dur="2000" fill="hold"/>
                                        <p:tgtEl>
                                          <p:spTgt spid="1053">
                                            <p:txEl>
                                              <p:pRg st="14" end="14"/>
                                            </p:txEl>
                                          </p:spTgt>
                                        </p:tgtEl>
                                        <p:attrNameLst>
                                          <p:attrName>ppt_h</p:attrName>
                                        </p:attrNameLst>
                                      </p:cBhvr>
                                      <p:tavLst>
                                        <p:tav tm="0">
                                          <p:val>
                                            <p:strVal val="#ppt_h"/>
                                          </p:val>
                                        </p:tav>
                                        <p:tav tm="100000">
                                          <p:val>
                                            <p:strVal val="#ppt_h"/>
                                          </p:val>
                                        </p:tav>
                                      </p:tavLst>
                                    </p:anim>
                                  </p:childTnLst>
                                </p:cTn>
                              </p:par>
                            </p:childTnLst>
                          </p:cTn>
                        </p:par>
                      </p:childTnLst>
                    </p:cTn>
                  </p:par>
                  <p:par>
                    <p:cTn id="163" fill="hold">
                      <p:stCondLst>
                        <p:cond delay="indefinite"/>
                      </p:stCondLst>
                      <p:childTnLst>
                        <p:par>
                          <p:cTn id="164" fill="hold">
                            <p:stCondLst>
                              <p:cond delay="0"/>
                            </p:stCondLst>
                            <p:childTnLst>
                              <p:par>
                                <p:cTn id="165" presetID="17" presetClass="entr" presetSubtype="10" fill="hold" grpId="0" nodeType="clickEffect">
                                  <p:stCondLst>
                                    <p:cond delay="0"/>
                                  </p:stCondLst>
                                  <p:childTnLst>
                                    <p:set>
                                      <p:cBhvr>
                                        <p:cTn id="166" dur="1" fill="hold">
                                          <p:stCondLst>
                                            <p:cond delay="0"/>
                                          </p:stCondLst>
                                        </p:cTn>
                                        <p:tgtEl>
                                          <p:spTgt spid="1053">
                                            <p:txEl>
                                              <p:pRg st="15" end="15"/>
                                            </p:txEl>
                                          </p:spTgt>
                                        </p:tgtEl>
                                        <p:attrNameLst>
                                          <p:attrName>style.visibility</p:attrName>
                                        </p:attrNameLst>
                                      </p:cBhvr>
                                      <p:to>
                                        <p:strVal val="visible"/>
                                      </p:to>
                                    </p:set>
                                    <p:anim calcmode="lin" valueType="num">
                                      <p:cBhvr>
                                        <p:cTn id="167" dur="2000" fill="hold"/>
                                        <p:tgtEl>
                                          <p:spTgt spid="1053">
                                            <p:txEl>
                                              <p:pRg st="15" end="15"/>
                                            </p:txEl>
                                          </p:spTgt>
                                        </p:tgtEl>
                                        <p:attrNameLst>
                                          <p:attrName>ppt_w</p:attrName>
                                        </p:attrNameLst>
                                      </p:cBhvr>
                                      <p:tavLst>
                                        <p:tav tm="0">
                                          <p:val>
                                            <p:fltVal val="0"/>
                                          </p:val>
                                        </p:tav>
                                        <p:tav tm="100000">
                                          <p:val>
                                            <p:strVal val="#ppt_w"/>
                                          </p:val>
                                        </p:tav>
                                      </p:tavLst>
                                    </p:anim>
                                    <p:anim calcmode="lin" valueType="num">
                                      <p:cBhvr>
                                        <p:cTn id="168" dur="2000" fill="hold"/>
                                        <p:tgtEl>
                                          <p:spTgt spid="1053">
                                            <p:txEl>
                                              <p:pRg st="15" end="1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1026" grpId="0" animBg="1"/>
      <p:bldP spid="1053" grpId="0" build="p"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0" y="2438400"/>
            <a:ext cx="687388" cy="659352"/>
          </a:xfrm>
        </p:spPr>
        <p:txBody>
          <a:bodyPr/>
          <a:lstStyle/>
          <a:p>
            <a:pPr algn="r" rtl="1"/>
            <a:r>
              <a:rPr lang="ar-SA" u="sng" dirty="0" smtClean="0">
                <a:solidFill>
                  <a:srgbClr val="FF0000"/>
                </a:solidFill>
              </a:rPr>
              <a:t>الحل</a:t>
            </a:r>
            <a:r>
              <a:rPr lang="ar-SA" dirty="0" smtClean="0"/>
              <a:t>:</a:t>
            </a:r>
            <a:endParaRPr lang="en-US" dirty="0"/>
          </a:p>
        </p:txBody>
      </p:sp>
      <p:sp>
        <p:nvSpPr>
          <p:cNvPr id="4" name="Text Placeholder 3"/>
          <p:cNvSpPr>
            <a:spLocks noGrp="1"/>
          </p:cNvSpPr>
          <p:nvPr>
            <p:ph type="body" sz="half" idx="3"/>
          </p:nvPr>
        </p:nvSpPr>
        <p:spPr>
          <a:xfrm>
            <a:off x="304800" y="914400"/>
            <a:ext cx="8382000" cy="838200"/>
          </a:xfrm>
          <a:ln w="28575">
            <a:solidFill>
              <a:srgbClr val="C00000"/>
            </a:solidFill>
          </a:ln>
        </p:spPr>
        <p:style>
          <a:lnRef idx="1">
            <a:schemeClr val="accent1"/>
          </a:lnRef>
          <a:fillRef idx="2">
            <a:schemeClr val="accent1"/>
          </a:fillRef>
          <a:effectRef idx="1">
            <a:schemeClr val="accent1"/>
          </a:effectRef>
          <a:fontRef idx="minor">
            <a:schemeClr val="dk1"/>
          </a:fontRef>
        </p:style>
        <p:txBody>
          <a:bodyPr>
            <a:normAutofit/>
          </a:bodyPr>
          <a:lstStyle/>
          <a:p>
            <a:pPr algn="r" rtl="1"/>
            <a:r>
              <a:rPr lang="ar-SA" u="sng" dirty="0" smtClean="0">
                <a:solidFill>
                  <a:srgbClr val="FF0000"/>
                </a:solidFill>
                <a:latin typeface="+mj-lt"/>
              </a:rPr>
              <a:t>س4</a:t>
            </a:r>
            <a:r>
              <a:rPr lang="ar-SA" dirty="0" smtClean="0">
                <a:solidFill>
                  <a:schemeClr val="tx1"/>
                </a:solidFill>
                <a:latin typeface="+mj-lt"/>
              </a:rPr>
              <a:t>: </a:t>
            </a:r>
            <a:r>
              <a:rPr lang="ar-SA" b="0" dirty="0" smtClean="0">
                <a:solidFill>
                  <a:schemeClr val="tx1"/>
                </a:solidFill>
                <a:latin typeface="+mj-lt"/>
              </a:rPr>
              <a:t>لنفرض أن قيم عناصر المصفوفة </a:t>
            </a:r>
            <a:r>
              <a:rPr lang="en-US" b="0" dirty="0" smtClean="0">
                <a:solidFill>
                  <a:schemeClr val="tx1"/>
                </a:solidFill>
                <a:latin typeface="+mj-lt"/>
              </a:rPr>
              <a:t>X</a:t>
            </a:r>
            <a:r>
              <a:rPr lang="ar-SA" b="0" dirty="0" smtClean="0">
                <a:solidFill>
                  <a:schemeClr val="tx1"/>
                </a:solidFill>
                <a:latin typeface="+mj-lt"/>
              </a:rPr>
              <a:t> هي : </a:t>
            </a:r>
            <a:r>
              <a:rPr lang="en-US" b="0" dirty="0" smtClean="0">
                <a:solidFill>
                  <a:schemeClr val="tx1"/>
                </a:solidFill>
                <a:latin typeface="+mj-lt"/>
              </a:rPr>
              <a:t>X(1)= 5,  X(2)= 7,  X(3)= 11,  X(4)=12,  X(5)= 20,  X(6)= 15,  X(7)= 30</a:t>
            </a:r>
            <a:r>
              <a:rPr lang="ar-SA" b="0" dirty="0" smtClean="0">
                <a:solidFill>
                  <a:schemeClr val="tx1"/>
                </a:solidFill>
                <a:latin typeface="+mj-lt"/>
              </a:rPr>
              <a:t>  وأن قيم المتغيرات </a:t>
            </a:r>
            <a:r>
              <a:rPr lang="en-US" b="0" dirty="0" smtClean="0">
                <a:solidFill>
                  <a:schemeClr val="tx1"/>
                </a:solidFill>
                <a:latin typeface="+mj-lt"/>
              </a:rPr>
              <a:t> </a:t>
            </a:r>
            <a:r>
              <a:rPr lang="en-US" b="0" dirty="0" err="1" smtClean="0">
                <a:solidFill>
                  <a:schemeClr val="tx1"/>
                </a:solidFill>
                <a:latin typeface="+mj-lt"/>
              </a:rPr>
              <a:t>i</a:t>
            </a:r>
            <a:r>
              <a:rPr lang="en-US" b="0" dirty="0" smtClean="0">
                <a:solidFill>
                  <a:schemeClr val="tx1"/>
                </a:solidFill>
                <a:latin typeface="+mj-lt"/>
              </a:rPr>
              <a:t>=2, j=3, k= 4</a:t>
            </a:r>
            <a:endParaRPr lang="en-US" b="0" dirty="0">
              <a:solidFill>
                <a:schemeClr val="tx1"/>
              </a:solidFill>
              <a:latin typeface="+mj-lt"/>
            </a:endParaRPr>
          </a:p>
        </p:txBody>
      </p:sp>
      <p:sp>
        <p:nvSpPr>
          <p:cNvPr id="5" name="Content Placeholder 4"/>
          <p:cNvSpPr>
            <a:spLocks noGrp="1"/>
          </p:cNvSpPr>
          <p:nvPr>
            <p:ph sz="quarter" idx="2"/>
          </p:nvPr>
        </p:nvSpPr>
        <p:spPr>
          <a:xfrm>
            <a:off x="457200" y="3200400"/>
            <a:ext cx="4040188" cy="2819400"/>
          </a:xfrm>
          <a:solidFill>
            <a:schemeClr val="accent5">
              <a:lumMod val="20000"/>
              <a:lumOff val="80000"/>
            </a:schemeClr>
          </a:solidFill>
          <a:ln w="28575">
            <a:solidFill>
              <a:srgbClr val="C00000"/>
            </a:solidFill>
          </a:ln>
        </p:spPr>
        <p:txBody>
          <a:bodyPr/>
          <a:lstStyle/>
          <a:p>
            <a:pPr>
              <a:buNone/>
            </a:pPr>
            <a:r>
              <a:rPr lang="en-US" sz="2000" dirty="0" smtClean="0">
                <a:latin typeface="Arial" pitchFamily="34" charset="0"/>
                <a:cs typeface="Arial" pitchFamily="34" charset="0"/>
              </a:rPr>
              <a:t>Y=x(4)*x(2)-x(4-3) = 12*7-5 = 79</a:t>
            </a:r>
          </a:p>
          <a:p>
            <a:pPr>
              <a:buNone/>
            </a:pPr>
            <a:endParaRPr lang="en-US" dirty="0" smtClean="0">
              <a:latin typeface="Arial" pitchFamily="34" charset="0"/>
              <a:cs typeface="Arial" pitchFamily="34" charset="0"/>
            </a:endParaRPr>
          </a:p>
          <a:p>
            <a:pPr>
              <a:buNone/>
            </a:pPr>
            <a:r>
              <a:rPr lang="en-US" sz="2000" dirty="0" smtClean="0">
                <a:latin typeface="Arial" pitchFamily="34" charset="0"/>
                <a:cs typeface="Arial" pitchFamily="34" charset="0"/>
              </a:rPr>
              <a:t>Y = x(2+3)+4*x(4) = 20+4*12 = 68</a:t>
            </a:r>
          </a:p>
          <a:p>
            <a:pPr>
              <a:buNone/>
            </a:pPr>
            <a:endParaRPr lang="en-US" sz="2000" dirty="0" smtClean="0">
              <a:latin typeface="Arial" pitchFamily="34" charset="0"/>
              <a:cs typeface="Arial" pitchFamily="34" charset="0"/>
            </a:endParaRPr>
          </a:p>
          <a:p>
            <a:pPr>
              <a:buNone/>
            </a:pPr>
            <a:r>
              <a:rPr lang="en-US" dirty="0" smtClean="0">
                <a:latin typeface="Arial" pitchFamily="34" charset="0"/>
                <a:cs typeface="Arial" pitchFamily="34" charset="0"/>
              </a:rPr>
              <a:t>Y=2*x(6)-x((3*2))=30-15 = 15</a:t>
            </a:r>
          </a:p>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Y=x(4)+4*3-2 = 12+12-2 = 22</a:t>
            </a:r>
            <a:endParaRPr lang="en-US" dirty="0">
              <a:latin typeface="Arial" pitchFamily="34" charset="0"/>
              <a:cs typeface="Arial" pitchFamily="34" charset="0"/>
            </a:endParaRPr>
          </a:p>
        </p:txBody>
      </p:sp>
      <p:sp>
        <p:nvSpPr>
          <p:cNvPr id="6" name="Content Placeholder 5"/>
          <p:cNvSpPr>
            <a:spLocks noGrp="1"/>
          </p:cNvSpPr>
          <p:nvPr>
            <p:ph sz="quarter" idx="4"/>
          </p:nvPr>
        </p:nvSpPr>
        <p:spPr>
          <a:xfrm>
            <a:off x="4800600" y="2286000"/>
            <a:ext cx="4041775" cy="2438400"/>
          </a:xfrm>
          <a:solidFill>
            <a:schemeClr val="accent2">
              <a:lumMod val="20000"/>
              <a:lumOff val="80000"/>
            </a:schemeClr>
          </a:solidFill>
          <a:ln w="19050">
            <a:solidFill>
              <a:schemeClr val="accent5"/>
            </a:solidFill>
          </a:ln>
          <a:effectLst>
            <a:innerShdw blurRad="63500" dist="50800" dir="2700000">
              <a:prstClr val="black">
                <a:alpha val="50000"/>
              </a:prstClr>
            </a:innerShdw>
          </a:effectLst>
        </p:spPr>
        <p:txBody>
          <a:bodyPr>
            <a:normAutofit/>
          </a:bodyPr>
          <a:lstStyle/>
          <a:p>
            <a:pPr algn="r" rtl="1"/>
            <a:r>
              <a:rPr lang="ar-SA" dirty="0" smtClean="0"/>
              <a:t>أوجد قيمة </a:t>
            </a:r>
            <a:r>
              <a:rPr lang="en-US" dirty="0" smtClean="0"/>
              <a:t>Y</a:t>
            </a:r>
            <a:r>
              <a:rPr lang="ar-SA" dirty="0" smtClean="0"/>
              <a:t> بعد تنفيذ كل من الجمل الآتية :</a:t>
            </a:r>
          </a:p>
          <a:p>
            <a:pPr rtl="1">
              <a:buNone/>
            </a:pPr>
            <a:r>
              <a:rPr lang="en-US" dirty="0" smtClean="0">
                <a:latin typeface="Calisto MT" pitchFamily="18" charset="0"/>
              </a:rPr>
              <a:t>Y= x(k)*x(</a:t>
            </a:r>
            <a:r>
              <a:rPr lang="en-US" dirty="0" err="1" smtClean="0">
                <a:latin typeface="Calisto MT" pitchFamily="18" charset="0"/>
              </a:rPr>
              <a:t>i</a:t>
            </a:r>
            <a:r>
              <a:rPr lang="en-US" dirty="0" smtClean="0">
                <a:latin typeface="Calisto MT" pitchFamily="18" charset="0"/>
              </a:rPr>
              <a:t>)-x(k-j)</a:t>
            </a:r>
            <a:endParaRPr lang="ar-SA" dirty="0" smtClean="0">
              <a:latin typeface="Calisto MT" pitchFamily="18" charset="0"/>
            </a:endParaRPr>
          </a:p>
          <a:p>
            <a:pPr rtl="1">
              <a:buNone/>
            </a:pPr>
            <a:r>
              <a:rPr lang="en-US" dirty="0" smtClean="0">
                <a:latin typeface="Calisto MT" pitchFamily="18" charset="0"/>
              </a:rPr>
              <a:t>Y=x(</a:t>
            </a:r>
            <a:r>
              <a:rPr lang="en-US" dirty="0" err="1" smtClean="0">
                <a:latin typeface="Calisto MT" pitchFamily="18" charset="0"/>
              </a:rPr>
              <a:t>i+j</a:t>
            </a:r>
            <a:r>
              <a:rPr lang="en-US" dirty="0" smtClean="0">
                <a:latin typeface="Calisto MT" pitchFamily="18" charset="0"/>
              </a:rPr>
              <a:t>)+k*x(k)</a:t>
            </a:r>
            <a:endParaRPr lang="ar-SA" dirty="0" smtClean="0">
              <a:latin typeface="Calisto MT" pitchFamily="18" charset="0"/>
            </a:endParaRPr>
          </a:p>
          <a:p>
            <a:pPr rtl="1">
              <a:buNone/>
            </a:pPr>
            <a:r>
              <a:rPr lang="en-US" dirty="0" smtClean="0">
                <a:latin typeface="Calisto MT" pitchFamily="18" charset="0"/>
              </a:rPr>
              <a:t>Y= (j-1)*x(2*j)-x((i+1)*(k-</a:t>
            </a:r>
            <a:r>
              <a:rPr lang="en-US" dirty="0" err="1" smtClean="0">
                <a:latin typeface="Calisto MT" pitchFamily="18" charset="0"/>
              </a:rPr>
              <a:t>i</a:t>
            </a:r>
            <a:r>
              <a:rPr lang="en-US" dirty="0" smtClean="0">
                <a:latin typeface="Calisto MT" pitchFamily="18" charset="0"/>
              </a:rPr>
              <a:t>))</a:t>
            </a:r>
            <a:endParaRPr lang="ar-SA" dirty="0" smtClean="0">
              <a:latin typeface="Calisto MT" pitchFamily="18" charset="0"/>
            </a:endParaRPr>
          </a:p>
          <a:p>
            <a:pPr rtl="1">
              <a:buNone/>
            </a:pPr>
            <a:r>
              <a:rPr lang="en-US" dirty="0" smtClean="0">
                <a:latin typeface="Calisto MT" pitchFamily="18" charset="0"/>
              </a:rPr>
              <a:t>Y= x((j-1)^2)+k*j-</a:t>
            </a:r>
            <a:r>
              <a:rPr lang="en-US" dirty="0" err="1" smtClean="0">
                <a:latin typeface="Calisto MT" pitchFamily="18" charset="0"/>
              </a:rPr>
              <a:t>i</a:t>
            </a:r>
            <a:endParaRPr lang="en-US" dirty="0">
              <a:latin typeface="Calisto MT" pitchFamily="18" charset="0"/>
            </a:endParaRPr>
          </a:p>
        </p:txBody>
      </p:sp>
      <p:sp>
        <p:nvSpPr>
          <p:cNvPr id="7" name="Date Placeholder 6"/>
          <p:cNvSpPr>
            <a:spLocks noGrp="1"/>
          </p:cNvSpPr>
          <p:nvPr>
            <p:ph type="dt" sz="half" idx="10"/>
          </p:nvPr>
        </p:nvSpPr>
        <p:spPr/>
        <p:txBody>
          <a:bodyPr/>
          <a:lstStyle/>
          <a:p>
            <a:fld id="{0B9B0B1B-E11C-44FE-9EA6-5451DFD4AE0A}" type="datetime1">
              <a:rPr lang="en-US" smtClean="0"/>
              <a:pPr/>
              <a:t>01-Jun-11</a:t>
            </a:fld>
            <a:endParaRPr lang="en-US"/>
          </a:p>
        </p:txBody>
      </p:sp>
      <p:sp>
        <p:nvSpPr>
          <p:cNvPr id="8" name="Slide Number Placeholder 7"/>
          <p:cNvSpPr>
            <a:spLocks noGrp="1"/>
          </p:cNvSpPr>
          <p:nvPr>
            <p:ph type="sldNum" sz="quarter" idx="12"/>
          </p:nvPr>
        </p:nvSpPr>
        <p:spPr/>
        <p:txBody>
          <a:bodyPr/>
          <a:lstStyle/>
          <a:p>
            <a:fld id="{728405A0-CC59-470C-873B-679805DFC862}" type="slidenum">
              <a:rPr lang="en-US" smtClean="0"/>
              <a:pPr/>
              <a:t>98</a:t>
            </a:fld>
            <a:endParaRPr lang="en-US"/>
          </a:p>
        </p:txBody>
      </p:sp>
    </p:spTree>
  </p:cSld>
  <p:clrMapOvr>
    <a:masterClrMapping/>
  </p:clrMapOvr>
  <p:transition>
    <p:sndAc>
      <p:stSnd>
        <p:snd r:embed="rId2" name="applaus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80">
                                          <p:stCondLst>
                                            <p:cond delay="0"/>
                                          </p:stCondLst>
                                        </p:cTn>
                                        <p:tgtEl>
                                          <p:spTgt spid="4">
                                            <p:bg/>
                                          </p:spTgt>
                                        </p:tgtEl>
                                      </p:cBhvr>
                                    </p:animEffect>
                                    <p:anim calcmode="lin" valueType="num">
                                      <p:cBhvr>
                                        <p:cTn id="8"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bg/>
                                          </p:spTgt>
                                        </p:tgtEl>
                                      </p:cBhvr>
                                      <p:to x="100000" y="60000"/>
                                    </p:animScale>
                                    <p:animScale>
                                      <p:cBhvr>
                                        <p:cTn id="14" dur="166" decel="50000">
                                          <p:stCondLst>
                                            <p:cond delay="676"/>
                                          </p:stCondLst>
                                        </p:cTn>
                                        <p:tgtEl>
                                          <p:spTgt spid="4">
                                            <p:bg/>
                                          </p:spTgt>
                                        </p:tgtEl>
                                      </p:cBhvr>
                                      <p:to x="100000" y="100000"/>
                                    </p:animScale>
                                    <p:animScale>
                                      <p:cBhvr>
                                        <p:cTn id="15" dur="26">
                                          <p:stCondLst>
                                            <p:cond delay="1312"/>
                                          </p:stCondLst>
                                        </p:cTn>
                                        <p:tgtEl>
                                          <p:spTgt spid="4">
                                            <p:bg/>
                                          </p:spTgt>
                                        </p:tgtEl>
                                      </p:cBhvr>
                                      <p:to x="100000" y="80000"/>
                                    </p:animScale>
                                    <p:animScale>
                                      <p:cBhvr>
                                        <p:cTn id="16" dur="166" decel="50000">
                                          <p:stCondLst>
                                            <p:cond delay="1338"/>
                                          </p:stCondLst>
                                        </p:cTn>
                                        <p:tgtEl>
                                          <p:spTgt spid="4">
                                            <p:bg/>
                                          </p:spTgt>
                                        </p:tgtEl>
                                      </p:cBhvr>
                                      <p:to x="100000" y="100000"/>
                                    </p:animScale>
                                    <p:animScale>
                                      <p:cBhvr>
                                        <p:cTn id="17" dur="26">
                                          <p:stCondLst>
                                            <p:cond delay="1642"/>
                                          </p:stCondLst>
                                        </p:cTn>
                                        <p:tgtEl>
                                          <p:spTgt spid="4">
                                            <p:bg/>
                                          </p:spTgt>
                                        </p:tgtEl>
                                      </p:cBhvr>
                                      <p:to x="100000" y="90000"/>
                                    </p:animScale>
                                    <p:animScale>
                                      <p:cBhvr>
                                        <p:cTn id="18" dur="166" decel="50000">
                                          <p:stCondLst>
                                            <p:cond delay="1668"/>
                                          </p:stCondLst>
                                        </p:cTn>
                                        <p:tgtEl>
                                          <p:spTgt spid="4">
                                            <p:bg/>
                                          </p:spTgt>
                                        </p:tgtEl>
                                      </p:cBhvr>
                                      <p:to x="100000" y="100000"/>
                                    </p:animScale>
                                    <p:animScale>
                                      <p:cBhvr>
                                        <p:cTn id="19" dur="26">
                                          <p:stCondLst>
                                            <p:cond delay="1808"/>
                                          </p:stCondLst>
                                        </p:cTn>
                                        <p:tgtEl>
                                          <p:spTgt spid="4">
                                            <p:bg/>
                                          </p:spTgt>
                                        </p:tgtEl>
                                      </p:cBhvr>
                                      <p:to x="100000" y="95000"/>
                                    </p:animScale>
                                    <p:animScale>
                                      <p:cBhvr>
                                        <p:cTn id="20" dur="166" decel="50000">
                                          <p:stCondLst>
                                            <p:cond delay="1834"/>
                                          </p:stCondLst>
                                        </p:cTn>
                                        <p:tgtEl>
                                          <p:spTgt spid="4">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animScale>
                                      <p:cBhvr>
                                        <p:cTn id="43" dur="2000" decel="50000" fill="hold">
                                          <p:stCondLst>
                                            <p:cond delay="0"/>
                                          </p:stCondLst>
                                        </p:cTn>
                                        <p:tgtEl>
                                          <p:spTgt spid="6">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2000" decel="50000" fill="hold">
                                          <p:stCondLst>
                                            <p:cond delay="0"/>
                                          </p:stCondLst>
                                        </p:cTn>
                                        <p:tgtEl>
                                          <p:spTgt spid="6">
                                            <p:bg/>
                                          </p:spTgt>
                                        </p:tgtEl>
                                        <p:attrNameLst>
                                          <p:attrName>ppt_x</p:attrName>
                                          <p:attrName>ppt_y</p:attrName>
                                        </p:attrNameLst>
                                      </p:cBhvr>
                                    </p:animMotion>
                                    <p:animEffect transition="in" filter="fade">
                                      <p:cBhvr>
                                        <p:cTn id="45" dur="2000"/>
                                        <p:tgtEl>
                                          <p:spTgt spid="6">
                                            <p:bg/>
                                          </p:spTgt>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fill="hold" grpId="0"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Scale>
                                      <p:cBhvr>
                                        <p:cTn id="50" dur="2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2000" decel="50000" fill="hold">
                                          <p:stCondLst>
                                            <p:cond delay="0"/>
                                          </p:stCondLst>
                                        </p:cTn>
                                        <p:tgtEl>
                                          <p:spTgt spid="6">
                                            <p:txEl>
                                              <p:pRg st="0" end="0"/>
                                            </p:txEl>
                                          </p:spTgt>
                                        </p:tgtEl>
                                        <p:attrNameLst>
                                          <p:attrName>ppt_x</p:attrName>
                                          <p:attrName>ppt_y</p:attrName>
                                        </p:attrNameLst>
                                      </p:cBhvr>
                                    </p:animMotion>
                                    <p:animEffect transition="in" filter="fade">
                                      <p:cBhvr>
                                        <p:cTn id="52" dur="20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2" presetClass="entr" presetSubtype="0" fill="hold" grpId="0"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Scale>
                                      <p:cBhvr>
                                        <p:cTn id="57" dur="2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2000" decel="50000" fill="hold">
                                          <p:stCondLst>
                                            <p:cond delay="0"/>
                                          </p:stCondLst>
                                        </p:cTn>
                                        <p:tgtEl>
                                          <p:spTgt spid="6">
                                            <p:txEl>
                                              <p:pRg st="1" end="1"/>
                                            </p:txEl>
                                          </p:spTgt>
                                        </p:tgtEl>
                                        <p:attrNameLst>
                                          <p:attrName>ppt_x</p:attrName>
                                          <p:attrName>ppt_y</p:attrName>
                                        </p:attrNameLst>
                                      </p:cBhvr>
                                    </p:animMotion>
                                    <p:animEffect transition="in" filter="fade">
                                      <p:cBhvr>
                                        <p:cTn id="59" dur="2000"/>
                                        <p:tgtEl>
                                          <p:spTgt spid="6">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2" presetClass="entr" presetSubtype="0" fill="hold" grpId="0" nodeType="click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Scale>
                                      <p:cBhvr>
                                        <p:cTn id="64" dur="2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2000" decel="50000" fill="hold">
                                          <p:stCondLst>
                                            <p:cond delay="0"/>
                                          </p:stCondLst>
                                        </p:cTn>
                                        <p:tgtEl>
                                          <p:spTgt spid="6">
                                            <p:txEl>
                                              <p:pRg st="2" end="2"/>
                                            </p:txEl>
                                          </p:spTgt>
                                        </p:tgtEl>
                                        <p:attrNameLst>
                                          <p:attrName>ppt_x</p:attrName>
                                          <p:attrName>ppt_y</p:attrName>
                                        </p:attrNameLst>
                                      </p:cBhvr>
                                    </p:animMotion>
                                    <p:animEffect transition="in" filter="fade">
                                      <p:cBhvr>
                                        <p:cTn id="66" dur="2000"/>
                                        <p:tgtEl>
                                          <p:spTgt spid="6">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2" presetClass="entr" presetSubtype="0" fill="hold" grpId="0" nodeType="clickEffect">
                                  <p:stCondLst>
                                    <p:cond delay="0"/>
                                  </p:stCondLst>
                                  <p:childTnLst>
                                    <p:set>
                                      <p:cBhvr>
                                        <p:cTn id="70" dur="1" fill="hold">
                                          <p:stCondLst>
                                            <p:cond delay="0"/>
                                          </p:stCondLst>
                                        </p:cTn>
                                        <p:tgtEl>
                                          <p:spTgt spid="6">
                                            <p:txEl>
                                              <p:pRg st="3" end="3"/>
                                            </p:txEl>
                                          </p:spTgt>
                                        </p:tgtEl>
                                        <p:attrNameLst>
                                          <p:attrName>style.visibility</p:attrName>
                                        </p:attrNameLst>
                                      </p:cBhvr>
                                      <p:to>
                                        <p:strVal val="visible"/>
                                      </p:to>
                                    </p:set>
                                    <p:animScale>
                                      <p:cBhvr>
                                        <p:cTn id="71" dur="2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2000" decel="50000" fill="hold">
                                          <p:stCondLst>
                                            <p:cond delay="0"/>
                                          </p:stCondLst>
                                        </p:cTn>
                                        <p:tgtEl>
                                          <p:spTgt spid="6">
                                            <p:txEl>
                                              <p:pRg st="3" end="3"/>
                                            </p:txEl>
                                          </p:spTgt>
                                        </p:tgtEl>
                                        <p:attrNameLst>
                                          <p:attrName>ppt_x</p:attrName>
                                          <p:attrName>ppt_y</p:attrName>
                                        </p:attrNameLst>
                                      </p:cBhvr>
                                    </p:animMotion>
                                    <p:animEffect transition="in" filter="fade">
                                      <p:cBhvr>
                                        <p:cTn id="73" dur="2000"/>
                                        <p:tgtEl>
                                          <p:spTgt spid="6">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2" presetClass="entr" presetSubtype="0" fill="hold" grpId="0" nodeType="clickEffect">
                                  <p:stCondLst>
                                    <p:cond delay="0"/>
                                  </p:stCondLst>
                                  <p:childTnLst>
                                    <p:set>
                                      <p:cBhvr>
                                        <p:cTn id="77" dur="1" fill="hold">
                                          <p:stCondLst>
                                            <p:cond delay="0"/>
                                          </p:stCondLst>
                                        </p:cTn>
                                        <p:tgtEl>
                                          <p:spTgt spid="6">
                                            <p:txEl>
                                              <p:pRg st="4" end="4"/>
                                            </p:txEl>
                                          </p:spTgt>
                                        </p:tgtEl>
                                        <p:attrNameLst>
                                          <p:attrName>style.visibility</p:attrName>
                                        </p:attrNameLst>
                                      </p:cBhvr>
                                      <p:to>
                                        <p:strVal val="visible"/>
                                      </p:to>
                                    </p:set>
                                    <p:animScale>
                                      <p:cBhvr>
                                        <p:cTn id="78" dur="2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2000" decel="50000" fill="hold">
                                          <p:stCondLst>
                                            <p:cond delay="0"/>
                                          </p:stCondLst>
                                        </p:cTn>
                                        <p:tgtEl>
                                          <p:spTgt spid="6">
                                            <p:txEl>
                                              <p:pRg st="4" end="4"/>
                                            </p:txEl>
                                          </p:spTgt>
                                        </p:tgtEl>
                                        <p:attrNameLst>
                                          <p:attrName>ppt_x</p:attrName>
                                          <p:attrName>ppt_y</p:attrName>
                                        </p:attrNameLst>
                                      </p:cBhvr>
                                    </p:animMotion>
                                    <p:animEffect transition="in" filter="fade">
                                      <p:cBhvr>
                                        <p:cTn id="80" dur="2000"/>
                                        <p:tgtEl>
                                          <p:spTgt spid="6">
                                            <p:txEl>
                                              <p:pRg st="4" end="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3">
                                            <p:txEl>
                                              <p:pRg st="0" end="0"/>
                                            </p:txEl>
                                          </p:spTgt>
                                        </p:tgtEl>
                                        <p:attrNameLst>
                                          <p:attrName>style.visibility</p:attrName>
                                        </p:attrNameLst>
                                      </p:cBhvr>
                                      <p:to>
                                        <p:strVal val="visible"/>
                                      </p:to>
                                    </p:set>
                                    <p:animEffect transition="in" filter="wipe(down)">
                                      <p:cBhvr>
                                        <p:cTn id="85" dur="580">
                                          <p:stCondLst>
                                            <p:cond delay="0"/>
                                          </p:stCondLst>
                                        </p:cTn>
                                        <p:tgtEl>
                                          <p:spTgt spid="3">
                                            <p:txEl>
                                              <p:pRg st="0" end="0"/>
                                            </p:txEl>
                                          </p:spTgt>
                                        </p:tgtEl>
                                      </p:cBhvr>
                                    </p:animEffect>
                                    <p:anim calcmode="lin" valueType="num">
                                      <p:cBhvr>
                                        <p:cTn id="8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3">
                                            <p:txEl>
                                              <p:pRg st="0" end="0"/>
                                            </p:txEl>
                                          </p:spTgt>
                                        </p:tgtEl>
                                      </p:cBhvr>
                                      <p:to x="100000" y="60000"/>
                                    </p:animScale>
                                    <p:animScale>
                                      <p:cBhvr>
                                        <p:cTn id="92" dur="166" decel="50000">
                                          <p:stCondLst>
                                            <p:cond delay="676"/>
                                          </p:stCondLst>
                                        </p:cTn>
                                        <p:tgtEl>
                                          <p:spTgt spid="3">
                                            <p:txEl>
                                              <p:pRg st="0" end="0"/>
                                            </p:txEl>
                                          </p:spTgt>
                                        </p:tgtEl>
                                      </p:cBhvr>
                                      <p:to x="100000" y="100000"/>
                                    </p:animScale>
                                    <p:animScale>
                                      <p:cBhvr>
                                        <p:cTn id="93" dur="26">
                                          <p:stCondLst>
                                            <p:cond delay="1312"/>
                                          </p:stCondLst>
                                        </p:cTn>
                                        <p:tgtEl>
                                          <p:spTgt spid="3">
                                            <p:txEl>
                                              <p:pRg st="0" end="0"/>
                                            </p:txEl>
                                          </p:spTgt>
                                        </p:tgtEl>
                                      </p:cBhvr>
                                      <p:to x="100000" y="80000"/>
                                    </p:animScale>
                                    <p:animScale>
                                      <p:cBhvr>
                                        <p:cTn id="94" dur="166" decel="50000">
                                          <p:stCondLst>
                                            <p:cond delay="1338"/>
                                          </p:stCondLst>
                                        </p:cTn>
                                        <p:tgtEl>
                                          <p:spTgt spid="3">
                                            <p:txEl>
                                              <p:pRg st="0" end="0"/>
                                            </p:txEl>
                                          </p:spTgt>
                                        </p:tgtEl>
                                      </p:cBhvr>
                                      <p:to x="100000" y="100000"/>
                                    </p:animScale>
                                    <p:animScale>
                                      <p:cBhvr>
                                        <p:cTn id="95" dur="26">
                                          <p:stCondLst>
                                            <p:cond delay="1642"/>
                                          </p:stCondLst>
                                        </p:cTn>
                                        <p:tgtEl>
                                          <p:spTgt spid="3">
                                            <p:txEl>
                                              <p:pRg st="0" end="0"/>
                                            </p:txEl>
                                          </p:spTgt>
                                        </p:tgtEl>
                                      </p:cBhvr>
                                      <p:to x="100000" y="90000"/>
                                    </p:animScale>
                                    <p:animScale>
                                      <p:cBhvr>
                                        <p:cTn id="96" dur="166" decel="50000">
                                          <p:stCondLst>
                                            <p:cond delay="1668"/>
                                          </p:stCondLst>
                                        </p:cTn>
                                        <p:tgtEl>
                                          <p:spTgt spid="3">
                                            <p:txEl>
                                              <p:pRg st="0" end="0"/>
                                            </p:txEl>
                                          </p:spTgt>
                                        </p:tgtEl>
                                      </p:cBhvr>
                                      <p:to x="100000" y="100000"/>
                                    </p:animScale>
                                    <p:animScale>
                                      <p:cBhvr>
                                        <p:cTn id="97" dur="26">
                                          <p:stCondLst>
                                            <p:cond delay="1808"/>
                                          </p:stCondLst>
                                        </p:cTn>
                                        <p:tgtEl>
                                          <p:spTgt spid="3">
                                            <p:txEl>
                                              <p:pRg st="0" end="0"/>
                                            </p:txEl>
                                          </p:spTgt>
                                        </p:tgtEl>
                                      </p:cBhvr>
                                      <p:to x="100000" y="95000"/>
                                    </p:animScale>
                                    <p:animScale>
                                      <p:cBhvr>
                                        <p:cTn id="98" dur="166" decel="50000">
                                          <p:stCondLst>
                                            <p:cond delay="1834"/>
                                          </p:stCondLst>
                                        </p:cTn>
                                        <p:tgtEl>
                                          <p:spTgt spid="3">
                                            <p:txEl>
                                              <p:pRg st="0" end="0"/>
                                            </p:txEl>
                                          </p:spTgt>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17" presetClass="entr" presetSubtype="10" fill="hold" grpId="0" nodeType="clickEffect">
                                  <p:stCondLst>
                                    <p:cond delay="0"/>
                                  </p:stCondLst>
                                  <p:childTnLst>
                                    <p:set>
                                      <p:cBhvr>
                                        <p:cTn id="102" dur="1" fill="hold">
                                          <p:stCondLst>
                                            <p:cond delay="0"/>
                                          </p:stCondLst>
                                        </p:cTn>
                                        <p:tgtEl>
                                          <p:spTgt spid="5">
                                            <p:bg/>
                                          </p:spTgt>
                                        </p:tgtEl>
                                        <p:attrNameLst>
                                          <p:attrName>style.visibility</p:attrName>
                                        </p:attrNameLst>
                                      </p:cBhvr>
                                      <p:to>
                                        <p:strVal val="visible"/>
                                      </p:to>
                                    </p:set>
                                    <p:anim calcmode="lin" valueType="num">
                                      <p:cBhvr>
                                        <p:cTn id="103" dur="500" fill="hold"/>
                                        <p:tgtEl>
                                          <p:spTgt spid="5">
                                            <p:bg/>
                                          </p:spTgt>
                                        </p:tgtEl>
                                        <p:attrNameLst>
                                          <p:attrName>ppt_w</p:attrName>
                                        </p:attrNameLst>
                                      </p:cBhvr>
                                      <p:tavLst>
                                        <p:tav tm="0">
                                          <p:val>
                                            <p:fltVal val="0"/>
                                          </p:val>
                                        </p:tav>
                                        <p:tav tm="100000">
                                          <p:val>
                                            <p:strVal val="#ppt_w"/>
                                          </p:val>
                                        </p:tav>
                                      </p:tavLst>
                                    </p:anim>
                                    <p:anim calcmode="lin" valueType="num">
                                      <p:cBhvr>
                                        <p:cTn id="104" dur="500" fill="hold"/>
                                        <p:tgtEl>
                                          <p:spTgt spid="5">
                                            <p:bg/>
                                          </p:spTgt>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17" presetClass="entr" presetSubtype="10" fill="hold" grpId="0" nodeType="clickEffect">
                                  <p:stCondLst>
                                    <p:cond delay="0"/>
                                  </p:stCondLst>
                                  <p:childTnLst>
                                    <p:set>
                                      <p:cBhvr>
                                        <p:cTn id="108" dur="1" fill="hold">
                                          <p:stCondLst>
                                            <p:cond delay="0"/>
                                          </p:stCondLst>
                                        </p:cTn>
                                        <p:tgtEl>
                                          <p:spTgt spid="5">
                                            <p:txEl>
                                              <p:pRg st="0" end="0"/>
                                            </p:txEl>
                                          </p:spTgt>
                                        </p:tgtEl>
                                        <p:attrNameLst>
                                          <p:attrName>style.visibility</p:attrName>
                                        </p:attrNameLst>
                                      </p:cBhvr>
                                      <p:to>
                                        <p:strVal val="visible"/>
                                      </p:to>
                                    </p:set>
                                    <p:anim calcmode="lin" valueType="num">
                                      <p:cBhvr>
                                        <p:cTn id="10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10"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10" fill="hold" grpId="0" nodeType="clickEffect">
                                  <p:stCondLst>
                                    <p:cond delay="0"/>
                                  </p:stCondLst>
                                  <p:childTnLst>
                                    <p:set>
                                      <p:cBhvr>
                                        <p:cTn id="114" dur="1" fill="hold">
                                          <p:stCondLst>
                                            <p:cond delay="0"/>
                                          </p:stCondLst>
                                        </p:cTn>
                                        <p:tgtEl>
                                          <p:spTgt spid="5">
                                            <p:txEl>
                                              <p:pRg st="2" end="2"/>
                                            </p:txEl>
                                          </p:spTgt>
                                        </p:tgtEl>
                                        <p:attrNameLst>
                                          <p:attrName>style.visibility</p:attrName>
                                        </p:attrNameLst>
                                      </p:cBhvr>
                                      <p:to>
                                        <p:strVal val="visible"/>
                                      </p:to>
                                    </p:set>
                                    <p:anim calcmode="lin" valueType="num">
                                      <p:cBhvr>
                                        <p:cTn id="11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16"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17" presetClass="entr" presetSubtype="10" fill="hold" grpId="0" nodeType="clickEffect">
                                  <p:stCondLst>
                                    <p:cond delay="0"/>
                                  </p:stCondLst>
                                  <p:childTnLst>
                                    <p:set>
                                      <p:cBhvr>
                                        <p:cTn id="120" dur="1" fill="hold">
                                          <p:stCondLst>
                                            <p:cond delay="0"/>
                                          </p:stCondLst>
                                        </p:cTn>
                                        <p:tgtEl>
                                          <p:spTgt spid="5">
                                            <p:txEl>
                                              <p:pRg st="4" end="4"/>
                                            </p:txEl>
                                          </p:spTgt>
                                        </p:tgtEl>
                                        <p:attrNameLst>
                                          <p:attrName>style.visibility</p:attrName>
                                        </p:attrNameLst>
                                      </p:cBhvr>
                                      <p:to>
                                        <p:strVal val="visible"/>
                                      </p:to>
                                    </p:set>
                                    <p:anim calcmode="lin" valueType="num">
                                      <p:cBhvr>
                                        <p:cTn id="12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22"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10" fill="hold" grpId="0" nodeType="clickEffect">
                                  <p:stCondLst>
                                    <p:cond delay="0"/>
                                  </p:stCondLst>
                                  <p:childTnLst>
                                    <p:set>
                                      <p:cBhvr>
                                        <p:cTn id="126" dur="1" fill="hold">
                                          <p:stCondLst>
                                            <p:cond delay="0"/>
                                          </p:stCondLst>
                                        </p:cTn>
                                        <p:tgtEl>
                                          <p:spTgt spid="5">
                                            <p:txEl>
                                              <p:pRg st="6" end="6"/>
                                            </p:txEl>
                                          </p:spTgt>
                                        </p:tgtEl>
                                        <p:attrNameLst>
                                          <p:attrName>style.visibility</p:attrName>
                                        </p:attrNameLst>
                                      </p:cBhvr>
                                      <p:to>
                                        <p:strVal val="visible"/>
                                      </p:to>
                                    </p:set>
                                    <p:anim calcmode="lin" valueType="num">
                                      <p:cBhvr>
                                        <p:cTn id="127"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128" dur="5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P spid="5" grpId="0" build="p" animBg="1"/>
      <p:bldP spid="6" grpId="0" build="p"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09800"/>
            <a:ext cx="7851648" cy="990600"/>
          </a:xfrm>
          <a:ln>
            <a:solidFill>
              <a:srgbClr val="FF0000"/>
            </a:solidFill>
          </a:ln>
        </p:spPr>
        <p:txBody>
          <a:bodyPr/>
          <a:lstStyle/>
          <a:p>
            <a:pPr algn="ctr"/>
            <a:r>
              <a:rPr lang="ar-SA" dirty="0" smtClean="0"/>
              <a:t>انتهت الوحدة الثالثة بحمد الله</a:t>
            </a:r>
            <a:endParaRPr lang="en-US" dirty="0"/>
          </a:p>
        </p:txBody>
      </p:sp>
      <p:sp>
        <p:nvSpPr>
          <p:cNvPr id="3" name="Subtitle 2"/>
          <p:cNvSpPr>
            <a:spLocks noGrp="1"/>
          </p:cNvSpPr>
          <p:nvPr>
            <p:ph type="subTitle" idx="1"/>
          </p:nvPr>
        </p:nvSpPr>
        <p:spPr>
          <a:xfrm>
            <a:off x="533400" y="3228536"/>
            <a:ext cx="7854696" cy="581464"/>
          </a:xfrm>
          <a:ln w="28575">
            <a:solidFill>
              <a:srgbClr val="00B050"/>
            </a:solidFill>
          </a:ln>
        </p:spPr>
        <p:txBody>
          <a:bodyPr/>
          <a:lstStyle/>
          <a:p>
            <a:pPr algn="ctr"/>
            <a:r>
              <a:rPr lang="ar-SA" dirty="0" smtClean="0">
                <a:solidFill>
                  <a:schemeClr val="accent5">
                    <a:lumMod val="20000"/>
                    <a:lumOff val="80000"/>
                  </a:schemeClr>
                </a:solidFill>
                <a:cs typeface="Al-Kharashi 24" pitchFamily="2" charset="-78"/>
              </a:rPr>
              <a:t>مع تحيات : أ. عبدالحكيم أحمد </a:t>
            </a:r>
            <a:r>
              <a:rPr lang="ar-SA" dirty="0" smtClean="0">
                <a:solidFill>
                  <a:schemeClr val="accent5">
                    <a:lumMod val="20000"/>
                    <a:lumOff val="80000"/>
                  </a:schemeClr>
                </a:solidFill>
                <a:cs typeface="Al-Kharashi 24" pitchFamily="2" charset="-78"/>
              </a:rPr>
              <a:t>إسماعيل</a:t>
            </a:r>
            <a:endParaRPr lang="ar-SA" dirty="0" smtClean="0">
              <a:solidFill>
                <a:schemeClr val="accent5">
                  <a:lumMod val="20000"/>
                  <a:lumOff val="80000"/>
                </a:schemeClr>
              </a:solidFill>
              <a:cs typeface="Al-Kharashi 24" pitchFamily="2" charset="-78"/>
            </a:endParaRPr>
          </a:p>
        </p:txBody>
      </p:sp>
      <p:sp>
        <p:nvSpPr>
          <p:cNvPr id="4" name="Date Placeholder 3"/>
          <p:cNvSpPr>
            <a:spLocks noGrp="1"/>
          </p:cNvSpPr>
          <p:nvPr>
            <p:ph type="dt" sz="half" idx="10"/>
          </p:nvPr>
        </p:nvSpPr>
        <p:spPr/>
        <p:txBody>
          <a:bodyPr/>
          <a:lstStyle/>
          <a:p>
            <a:fld id="{41E294B5-FB91-48F9-96B4-FE6A79FC7884}" type="datetime1">
              <a:rPr lang="en-US" smtClean="0"/>
              <a:pPr/>
              <a:t>01-Jun-11</a:t>
            </a:fld>
            <a:endParaRPr lang="en-US"/>
          </a:p>
        </p:txBody>
      </p:sp>
      <p:sp>
        <p:nvSpPr>
          <p:cNvPr id="5" name="Slide Number Placeholder 4"/>
          <p:cNvSpPr>
            <a:spLocks noGrp="1"/>
          </p:cNvSpPr>
          <p:nvPr>
            <p:ph type="sldNum" sz="quarter" idx="12"/>
          </p:nvPr>
        </p:nvSpPr>
        <p:spPr/>
        <p:txBody>
          <a:bodyPr/>
          <a:lstStyle/>
          <a:p>
            <a:fld id="{728405A0-CC59-470C-873B-679805DFC862}" type="slidenum">
              <a:rPr lang="en-US" smtClean="0"/>
              <a:pPr/>
              <a:t>99</a:t>
            </a:fld>
            <a:endParaRPr lang="en-US"/>
          </a:p>
        </p:txBody>
      </p:sp>
      <p:sp>
        <p:nvSpPr>
          <p:cNvPr id="6" name="Rectangle 5"/>
          <p:cNvSpPr/>
          <p:nvPr/>
        </p:nvSpPr>
        <p:spPr>
          <a:xfrm>
            <a:off x="533400" y="3886200"/>
            <a:ext cx="7848600" cy="707886"/>
          </a:xfrm>
          <a:prstGeom prst="rect">
            <a:avLst/>
          </a:prstGeom>
          <a:ln w="28575">
            <a:solidFill>
              <a:schemeClr val="accent6">
                <a:lumMod val="50000"/>
              </a:schemeClr>
            </a:solidFill>
          </a:ln>
        </p:spPr>
        <p:txBody>
          <a:bodyPr wrap="square">
            <a:spAutoFit/>
          </a:bodyPr>
          <a:lstStyle/>
          <a:p>
            <a:pPr algn="ctr"/>
            <a:r>
              <a:rPr lang="ar-SA" sz="4000" b="1" dirty="0" smtClean="0">
                <a:solidFill>
                  <a:schemeClr val="tx2">
                    <a:lumMod val="10000"/>
                  </a:schemeClr>
                </a:solidFill>
                <a:cs typeface="AF_Diwani" pitchFamily="2" charset="-78"/>
              </a:rPr>
              <a:t>م</a:t>
            </a:r>
            <a:r>
              <a:rPr lang="ar-SA" sz="4000" b="1" dirty="0" smtClean="0">
                <a:solidFill>
                  <a:schemeClr val="tx2">
                    <a:lumMod val="10000"/>
                  </a:schemeClr>
                </a:solidFill>
                <a:cs typeface="AF_Diwani" pitchFamily="2" charset="-78"/>
              </a:rPr>
              <a:t>اجستير رياضيات محوسبة</a:t>
            </a:r>
          </a:p>
        </p:txBody>
      </p:sp>
      <p:sp>
        <p:nvSpPr>
          <p:cNvPr id="7" name="Rectangle 6"/>
          <p:cNvSpPr/>
          <p:nvPr/>
        </p:nvSpPr>
        <p:spPr>
          <a:xfrm>
            <a:off x="533400" y="4658380"/>
            <a:ext cx="7848600" cy="523220"/>
          </a:xfrm>
          <a:prstGeom prst="rect">
            <a:avLst/>
          </a:prstGeom>
          <a:ln>
            <a:solidFill>
              <a:schemeClr val="tx1"/>
            </a:solidFill>
          </a:ln>
        </p:spPr>
        <p:txBody>
          <a:bodyPr wrap="square">
            <a:spAutoFit/>
          </a:bodyPr>
          <a:lstStyle/>
          <a:p>
            <a:pPr algn="ctr"/>
            <a:r>
              <a:rPr lang="ar-SA" sz="2800" dirty="0" smtClean="0">
                <a:cs typeface="Al-Hadith1" pitchFamily="2" charset="-78"/>
              </a:rPr>
              <a:t>معلم التكنولوجيا في مدرسة ذ. بديا الثانوية</a:t>
            </a:r>
            <a:endParaRPr lang="en-US" sz="2800" dirty="0">
              <a:cs typeface="Al-Hadith1" pitchFamily="2" charset="-78"/>
            </a:endParaRPr>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9" presetClass="exit" presetSubtype="10" fill="hold" grpId="1" nodeType="clickEffect">
                                  <p:stCondLst>
                                    <p:cond delay="0"/>
                                  </p:stCondLst>
                                  <p:childTnLst>
                                    <p:anim calcmode="lin" valueType="num">
                                      <p:cBhvr>
                                        <p:cTn id="10" dur="5000"/>
                                        <p:tgtEl>
                                          <p:spTgt spid="2"/>
                                        </p:tgtEl>
                                        <p:attrNameLst>
                                          <p:attrName>ppt_h</p:attrName>
                                        </p:attrNameLst>
                                      </p:cBhvr>
                                      <p:tavLst>
                                        <p:tav tm="0">
                                          <p:val>
                                            <p:strVal val="ppt_h"/>
                                          </p:val>
                                        </p:tav>
                                        <p:tav tm="100000">
                                          <p:val>
                                            <p:strVal val="ppt_h"/>
                                          </p:val>
                                        </p:tav>
                                      </p:tavLst>
                                    </p:anim>
                                    <p:anim calcmode="lin" valueType="num">
                                      <p:cBhvr>
                                        <p:cTn id="11" dur="5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2" dur="1" fill="hold">
                                          <p:stCondLst>
                                            <p:cond delay="4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16" dur="2000" fill="hold"/>
                                        <p:tgtEl>
                                          <p:spTgt spid="3">
                                            <p:bg/>
                                          </p:spTgt>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20" dur="2000" fill="hold"/>
                                        <p:tgtEl>
                                          <p:spTgt spid="3">
                                            <p:txEl>
                                              <p:pRg st="0" end="0"/>
                                            </p:txEl>
                                          </p:spTgt>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24" dur="2000" fill="hold"/>
                                        <p:tgtEl>
                                          <p:spTgt spid="6"/>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28"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uild="p" animBg="1"/>
      <p:bldP spid="6"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2649</TotalTime>
  <Words>5985</Words>
  <Application>Microsoft Office PowerPoint</Application>
  <PresentationFormat>On-screen Show (4:3)</PresentationFormat>
  <Paragraphs>1371</Paragraphs>
  <Slides>99</Slides>
  <Notes>1</Notes>
  <HiddenSlides>0</HiddenSlides>
  <MMClips>0</MMClips>
  <ScaleCrop>false</ScaleCrop>
  <HeadingPairs>
    <vt:vector size="6" baseType="variant">
      <vt:variant>
        <vt:lpstr>Theme</vt:lpstr>
      </vt:variant>
      <vt:variant>
        <vt:i4>2</vt:i4>
      </vt:variant>
      <vt:variant>
        <vt:lpstr>Slide Titles</vt:lpstr>
      </vt:variant>
      <vt:variant>
        <vt:i4>99</vt:i4>
      </vt:variant>
      <vt:variant>
        <vt:lpstr>Custom Shows</vt:lpstr>
      </vt:variant>
      <vt:variant>
        <vt:i4>1</vt:i4>
      </vt:variant>
    </vt:vector>
  </HeadingPairs>
  <TitlesOfParts>
    <vt:vector size="102" baseType="lpstr">
      <vt:lpstr>Flow</vt:lpstr>
      <vt:lpstr>Paper</vt:lpstr>
      <vt:lpstr>الوحدة الثانية   2 </vt:lpstr>
      <vt:lpstr>مقدمة</vt:lpstr>
      <vt:lpstr>أنواع المتغيرات</vt:lpstr>
      <vt:lpstr>مثال 1</vt:lpstr>
      <vt:lpstr>Slide 5</vt:lpstr>
      <vt:lpstr>Slide 6</vt:lpstr>
      <vt:lpstr>Slide 7</vt:lpstr>
      <vt:lpstr>البرامج المتعددة النماذج</vt:lpstr>
      <vt:lpstr>Slide 9</vt:lpstr>
      <vt:lpstr>Slide 10</vt:lpstr>
      <vt:lpstr>Slide 11</vt:lpstr>
      <vt:lpstr>Slide 12</vt:lpstr>
      <vt:lpstr>Slide 13</vt:lpstr>
      <vt:lpstr>بالاستفادة من المثال أعلاه حل السؤال الوارد في الكتاب المقرر صفحة 27</vt:lpstr>
      <vt:lpstr>الإجراءات  Procedures</vt:lpstr>
      <vt:lpstr>Slide 16</vt:lpstr>
      <vt:lpstr>Slide 17</vt:lpstr>
      <vt:lpstr>إجراء الحدث Event  Procedure </vt:lpstr>
      <vt:lpstr>مثال 3 :</vt:lpstr>
      <vt:lpstr>للوصول إلى الإجراء label_MouseMove المرتبط بحدث تحريك مؤشر الفأرة فوق سطح التسمية Label1 قم بالخطوات التالية :  أثناء مرحلة تصميم البرنامج انقر مرتين في أي مكان داخل النموذج Form1، ستظهر نافذة البرمجة لذلك النموذج. أنقر نقرة واحدة على السهم الأيسر في أعلى نافذة برمجة النموذج ستظهر قائمة منسدلة، اختر منها اسم متلقي الحدث أي Label1 كما في الشكل المجاور.   </vt:lpstr>
      <vt:lpstr>Slide 21</vt:lpstr>
      <vt:lpstr>Slide 22</vt:lpstr>
      <vt:lpstr>الاقترانات Functions</vt:lpstr>
      <vt:lpstr>مثال4</vt:lpstr>
      <vt:lpstr>الحل: </vt:lpstr>
      <vt:lpstr>نفذ البرنامج ، ثم أدخل عدداً موجباً ،( ليكن 90 )  وانقر على الزر الذي تظهر عليه عبارة ((أوجد الجذر التربيعي وجيب الزاوية للعدد )) . ستظهر النتيجة المجاورة .</vt:lpstr>
      <vt:lpstr>الاقترانات التي يعرفها  ( يصممها ) المبرمج</vt:lpstr>
      <vt:lpstr>مثال5 :</vt:lpstr>
      <vt:lpstr>Slide 29</vt:lpstr>
      <vt:lpstr>2</vt:lpstr>
      <vt:lpstr>لاحظ وجود ثلاث كتل متشابهة من الجمل البرمجية </vt:lpstr>
      <vt:lpstr>خطوات كتابة البرنامج مع استخدام اقترانات :</vt:lpstr>
      <vt:lpstr>انقر مرتين متتاليتين في أي مكان داخل النموذج Form1 ، سوف تظهر نافذة البرمجة الخاصة بذلك النموذج، ضع المشيرة في المنطقة السفلى الفارغة منها. </vt:lpstr>
      <vt:lpstr>3</vt:lpstr>
      <vt:lpstr> 4</vt:lpstr>
      <vt:lpstr>والآن نعدل البرنامج مع الاقترانات</vt:lpstr>
      <vt:lpstr>ملحوظات</vt:lpstr>
      <vt:lpstr>مشروع</vt:lpstr>
      <vt:lpstr>الحل  : 1-تصميم الواجهة :</vt:lpstr>
      <vt:lpstr>زر الخروج الاقتران  مخرجات افتراضية</vt:lpstr>
      <vt:lpstr>إجراء الفرع العام</vt:lpstr>
      <vt:lpstr>مثال 6 :</vt:lpstr>
      <vt:lpstr>2- اكتب إجراء فرع عام باسم exchange لاستبدال مواقع العددين داخل المجموعة الواحدة في نافذة البرمجة الخاصة بالنموذج  Form1 متبعاً الخطوات التالية:</vt:lpstr>
      <vt:lpstr>Slide 44</vt:lpstr>
      <vt:lpstr>Slide 45</vt:lpstr>
      <vt:lpstr>Slide 46</vt:lpstr>
      <vt:lpstr>سـ1 ـؤال  صفحــ42 ــة</vt:lpstr>
      <vt:lpstr>Slide 48</vt:lpstr>
      <vt:lpstr>نطاق المتغير Variable Scope</vt:lpstr>
      <vt:lpstr>Slide 50</vt:lpstr>
      <vt:lpstr>المتغير العام Public Variable</vt:lpstr>
      <vt:lpstr>Slide 52</vt:lpstr>
      <vt:lpstr>Slide 53</vt:lpstr>
      <vt:lpstr>Slide 54</vt:lpstr>
      <vt:lpstr>أسئلة الوحدة صفحـــ 50 ـــــــة</vt:lpstr>
      <vt:lpstr>Slide 56</vt:lpstr>
      <vt:lpstr>Slide 57</vt:lpstr>
      <vt:lpstr>Slide 58</vt:lpstr>
      <vt:lpstr>Slide 59</vt:lpstr>
      <vt:lpstr> نهاية الوحدة الثانية  </vt:lpstr>
      <vt:lpstr>الوحدة الثالثة III ③  welcome</vt:lpstr>
      <vt:lpstr>المصفوفات     Arrays    1</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أسئلة على المصفوفات صفـــ 63 ــحة</vt:lpstr>
      <vt:lpstr>Slide 77</vt:lpstr>
      <vt:lpstr>Slide 78</vt:lpstr>
      <vt:lpstr>السجلات     Records   2</vt:lpstr>
      <vt:lpstr>أسئلة على السجلات       صفــ 68 ــحة</vt:lpstr>
      <vt:lpstr>Slide 81</vt:lpstr>
      <vt:lpstr>Slide 82</vt:lpstr>
      <vt:lpstr>Slide 83</vt:lpstr>
      <vt:lpstr>Slide 84</vt:lpstr>
      <vt:lpstr>Slide 85</vt:lpstr>
      <vt:lpstr>أسئلة الدرس   صفـــــ 74 ــحة</vt:lpstr>
      <vt:lpstr>Slide 87</vt:lpstr>
      <vt:lpstr>Slide 88</vt:lpstr>
      <vt:lpstr>المرصوصة، المكدسة    : Stack   3</vt:lpstr>
      <vt:lpstr>Slide 90</vt:lpstr>
      <vt:lpstr>Slide 91</vt:lpstr>
      <vt:lpstr>Slide 92</vt:lpstr>
      <vt:lpstr>Slide 93</vt:lpstr>
      <vt:lpstr>الطوابير أو الأرتال     : Queues   4  في هذا النوع من تركيب البيانات الخدمة تقدم لمن يصل أولاً : FIFO (First In First Out)</vt:lpstr>
      <vt:lpstr>Slide 95</vt:lpstr>
      <vt:lpstr>Slide 96</vt:lpstr>
      <vt:lpstr>أسئلة الوحدة  صفـــــ 84 ــــحة</vt:lpstr>
      <vt:lpstr>Slide 98</vt:lpstr>
      <vt:lpstr>انتهت الوحدة الثالثة بحمد الله</vt:lpstr>
      <vt:lpstr>Custom Show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الوحدة الثانية   2</dc:title>
  <dc:creator>Hakim</dc:creator>
  <cp:lastModifiedBy>hakim</cp:lastModifiedBy>
  <cp:revision>247</cp:revision>
  <dcterms:created xsi:type="dcterms:W3CDTF">2011-03-25T13:16:56Z</dcterms:created>
  <dcterms:modified xsi:type="dcterms:W3CDTF">2011-06-01T10:28:44Z</dcterms:modified>
</cp:coreProperties>
</file>