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ajalla UI"/>
        <a:cs typeface="Majalla UI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ajalla UI"/>
        <a:cs typeface="Majalla UI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ajalla UI"/>
        <a:cs typeface="Majalla UI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ajalla UI"/>
        <a:cs typeface="Majalla UI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ajalla UI"/>
        <a:cs typeface="Majalla UI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Majalla UI"/>
        <a:cs typeface="Majalla UI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Majalla UI"/>
        <a:cs typeface="Majalla UI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Majalla UI"/>
        <a:cs typeface="Majalla UI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Majalla UI"/>
        <a:cs typeface="Majalla U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A86B7-5B92-413D-AD77-3B39188B050E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D1E68-ACB9-45B5-BD11-277180A53D0C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8763-405C-43F1-AA75-975CF0D3FE4F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A6159-6633-4158-95ED-956A99CC3C12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4A32C-0D57-434D-B162-BE8924558A99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1F865-0A52-46B3-92C1-4B89B846924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A2AE-03A1-45F0-AF54-883FCD690C0A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5C7B7-3BD9-445A-B308-32595D685952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2EB60-23A8-463F-B7A9-CE16B46B15F9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E207F-80DC-4CB4-95D7-F24E2555AFA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0D448-4F32-449C-82D5-16DFB5438C5F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3EC70-ED0B-4661-AC89-DBC8ADFD493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30944-FFCA-4DB5-97CE-AC4CEAB3A021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1DDC7-E357-4177-B866-1F5532BE42B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90351-B504-4DA3-A136-BAB779BCB1B5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23ACF-2AC6-4BFA-AE41-2FB970C5FB4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65027-BD02-4199-9E00-D276D8383B94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793C-2B97-4C80-87C1-C840B2D1279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5B1CB-0660-45E5-BF45-4F3513232CF6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FD689-5F3A-4EBC-80A1-82A7673AD11C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B7F1D-FEDC-4392-9E07-730BEE3E9538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613CA-B41E-4155-B136-38A813DE476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2BB3081-619A-4DAF-AE9C-25204663B0B1}" type="datetimeFigureOut">
              <a:rPr lang="ar-SA"/>
              <a:pPr>
                <a:defRPr/>
              </a:pPr>
              <a:t>26/07/1432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AFBC1D-DE49-488E-952B-E3027DE1273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6" r:id="rId9"/>
    <p:sldLayoutId id="2147483694" r:id="rId10"/>
    <p:sldLayoutId id="2147483695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visual_basic1.wm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420888"/>
            <a:ext cx="7851648" cy="1828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9600" dirty="0" smtClean="0"/>
              <a:t>الفيجوال بيسك</a:t>
            </a:r>
            <a:endParaRPr lang="ar-SA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mtClean="0"/>
              <a:t>مميزات لغة فيجوال بيسك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ar-SA" smtClean="0"/>
              <a:t>هي لغة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ar-SA" smtClean="0"/>
              <a:t>تعمل تحت بيئة النوافذ الرسومية (</a:t>
            </a:r>
            <a:r>
              <a:rPr lang="en-US" smtClean="0">
                <a:cs typeface="Majalla UI"/>
              </a:rPr>
              <a:t>windows</a:t>
            </a:r>
            <a:r>
              <a:rPr lang="ar-SA" smtClean="0"/>
              <a:t> ) 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ar-SA" smtClean="0"/>
              <a:t>اجزاء البرنامج هي:رسومات ,أيقونات , قوائم , رموز,                       يتم التعامل معها بالفأرة.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ar-SA" smtClean="0"/>
              <a:t>سهلة ومريحة  للمستخدم.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 eaLnBrk="1" hangingPunct="1"/>
            <a:r>
              <a:rPr lang="ar-SA" b="1" dirty="0" smtClean="0">
                <a:hlinkClick r:id="rId2" action="ppaction://hlinkfile"/>
              </a:rPr>
              <a:t>بيئة فيجوال بيسك</a:t>
            </a:r>
            <a:endParaRPr lang="ar-S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39</Words>
  <Application>Microsoft Office PowerPoint</Application>
  <PresentationFormat>عرض على الشاشة (3:4)‏</PresentationFormat>
  <Paragraphs>7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Flow</vt:lpstr>
      <vt:lpstr>الفيجوال بيسك</vt:lpstr>
      <vt:lpstr>مميزات لغة فيجوال بيسك </vt:lpstr>
      <vt:lpstr>بيئة فيجوال بيسك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الفيجوال بيسك</dc:title>
  <dc:creator>ali</dc:creator>
  <cp:lastModifiedBy>muayyad</cp:lastModifiedBy>
  <cp:revision>12</cp:revision>
  <dcterms:created xsi:type="dcterms:W3CDTF">2011-06-04T23:38:54Z</dcterms:created>
  <dcterms:modified xsi:type="dcterms:W3CDTF">2011-06-28T02:37:59Z</dcterms:modified>
</cp:coreProperties>
</file>